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84" r:id="rId6"/>
    <p:sldId id="293" r:id="rId7"/>
    <p:sldId id="285" r:id="rId8"/>
    <p:sldId id="292" r:id="rId9"/>
    <p:sldId id="287" r:id="rId10"/>
    <p:sldId id="288" r:id="rId11"/>
    <p:sldId id="289" r:id="rId12"/>
    <p:sldId id="290" r:id="rId13"/>
    <p:sldId id="291" r:id="rId14"/>
    <p:sldId id="294" r:id="rId15"/>
    <p:sldId id="261"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FDE27D-39EC-04F3-5BB1-55D8B1BAFE4E}" name="Inge van Steen" initials="IvS" userId="S::i.van.steen@yuverta.nl::b7af8d2b-3eda-4fcb-a931-3c6afb41017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36D950-13D8-45A5-96E1-A11D47D9F1D7}" v="31" dt="2022-12-06T15:05:39.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3"/>
    <p:restoredTop sz="95741"/>
  </p:normalViewPr>
  <p:slideViewPr>
    <p:cSldViewPr snapToGrid="0">
      <p:cViewPr varScale="1">
        <p:scale>
          <a:sx n="67" d="100"/>
          <a:sy n="67" d="100"/>
        </p:scale>
        <p:origin x="6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e Steen" userId="b7af8d2b-3eda-4fcb-a931-3c6afb410171" providerId="ADAL" clId="{BB36D950-13D8-45A5-96E1-A11D47D9F1D7}"/>
    <pc:docChg chg="custSel addSld delSld modSld sldOrd">
      <pc:chgData name="Inge Steen" userId="b7af8d2b-3eda-4fcb-a931-3c6afb410171" providerId="ADAL" clId="{BB36D950-13D8-45A5-96E1-A11D47D9F1D7}" dt="2022-12-06T15:06:37.624" v="67" actId="478"/>
      <pc:docMkLst>
        <pc:docMk/>
      </pc:docMkLst>
      <pc:sldChg chg="addSp delSp modSp add mod ord setBg delAnim delDesignElem">
        <pc:chgData name="Inge Steen" userId="b7af8d2b-3eda-4fcb-a931-3c6afb410171" providerId="ADAL" clId="{BB36D950-13D8-45A5-96E1-A11D47D9F1D7}" dt="2022-12-06T14:40:52.214" v="42" actId="1076"/>
        <pc:sldMkLst>
          <pc:docMk/>
          <pc:sldMk cId="1710127140" sldId="256"/>
        </pc:sldMkLst>
        <pc:spChg chg="mod">
          <ac:chgData name="Inge Steen" userId="b7af8d2b-3eda-4fcb-a931-3c6afb410171" providerId="ADAL" clId="{BB36D950-13D8-45A5-96E1-A11D47D9F1D7}" dt="2022-12-06T14:40:52.214" v="42" actId="1076"/>
          <ac:spMkLst>
            <pc:docMk/>
            <pc:sldMk cId="1710127140" sldId="256"/>
            <ac:spMk id="2" creationId="{E489FAA5-97C6-65CB-ED7E-C679E5D032C8}"/>
          </ac:spMkLst>
        </pc:spChg>
        <pc:spChg chg="del">
          <ac:chgData name="Inge Steen" userId="b7af8d2b-3eda-4fcb-a931-3c6afb410171" providerId="ADAL" clId="{BB36D950-13D8-45A5-96E1-A11D47D9F1D7}" dt="2022-12-06T14:35:44.337" v="11" actId="478"/>
          <ac:spMkLst>
            <pc:docMk/>
            <pc:sldMk cId="1710127140" sldId="256"/>
            <ac:spMk id="3" creationId="{7556BD50-F5EE-7675-F296-04101C1CEC9D}"/>
          </ac:spMkLst>
        </pc:spChg>
        <pc:spChg chg="add del mod">
          <ac:chgData name="Inge Steen" userId="b7af8d2b-3eda-4fcb-a931-3c6afb410171" providerId="ADAL" clId="{BB36D950-13D8-45A5-96E1-A11D47D9F1D7}" dt="2022-12-06T14:35:51.833" v="13" actId="478"/>
          <ac:spMkLst>
            <pc:docMk/>
            <pc:sldMk cId="1710127140" sldId="256"/>
            <ac:spMk id="7" creationId="{171B3BB3-1A92-5317-028B-D560CA503992}"/>
          </ac:spMkLst>
        </pc:spChg>
        <pc:picChg chg="mod">
          <ac:chgData name="Inge Steen" userId="b7af8d2b-3eda-4fcb-a931-3c6afb410171" providerId="ADAL" clId="{BB36D950-13D8-45A5-96E1-A11D47D9F1D7}" dt="2022-12-06T14:35:48.549" v="12" actId="1076"/>
          <ac:picMkLst>
            <pc:docMk/>
            <pc:sldMk cId="1710127140" sldId="256"/>
            <ac:picMk id="5" creationId="{13A2DE66-9391-72EB-D85F-CF1E4E50CFD9}"/>
          </ac:picMkLst>
        </pc:picChg>
        <pc:cxnChg chg="del">
          <ac:chgData name="Inge Steen" userId="b7af8d2b-3eda-4fcb-a931-3c6afb410171" providerId="ADAL" clId="{BB36D950-13D8-45A5-96E1-A11D47D9F1D7}" dt="2022-12-06T14:35:15.173" v="4"/>
          <ac:cxnSpMkLst>
            <pc:docMk/>
            <pc:sldMk cId="1710127140" sldId="256"/>
            <ac:cxnSpMk id="1050" creationId="{60188E89-AF78-40F6-B787-E9BD9C625686}"/>
          </ac:cxnSpMkLst>
        </pc:cxnChg>
      </pc:sldChg>
      <pc:sldChg chg="delSp add ord setBg delDesignElem">
        <pc:chgData name="Inge Steen" userId="b7af8d2b-3eda-4fcb-a931-3c6afb410171" providerId="ADAL" clId="{BB36D950-13D8-45A5-96E1-A11D47D9F1D7}" dt="2022-12-06T14:41:30.770" v="44"/>
        <pc:sldMkLst>
          <pc:docMk/>
          <pc:sldMk cId="1580541046" sldId="257"/>
        </pc:sldMkLst>
        <pc:spChg chg="del">
          <ac:chgData name="Inge Steen" userId="b7af8d2b-3eda-4fcb-a931-3c6afb410171" providerId="ADAL" clId="{BB36D950-13D8-45A5-96E1-A11D47D9F1D7}" dt="2022-12-06T14:35:15.173" v="4"/>
          <ac:spMkLst>
            <pc:docMk/>
            <pc:sldMk cId="1580541046" sldId="257"/>
            <ac:spMk id="9" creationId="{79BB35BC-D5C2-4C8B-A22A-A71E6191913B}"/>
          </ac:spMkLst>
        </pc:spChg>
      </pc:sldChg>
      <pc:sldChg chg="add ord">
        <pc:chgData name="Inge Steen" userId="b7af8d2b-3eda-4fcb-a931-3c6afb410171" providerId="ADAL" clId="{BB36D950-13D8-45A5-96E1-A11D47D9F1D7}" dt="2022-12-06T14:41:50.262" v="48"/>
        <pc:sldMkLst>
          <pc:docMk/>
          <pc:sldMk cId="638285453" sldId="258"/>
        </pc:sldMkLst>
      </pc:sldChg>
      <pc:sldChg chg="delSp add ord setBg delDesignElem">
        <pc:chgData name="Inge Steen" userId="b7af8d2b-3eda-4fcb-a931-3c6afb410171" providerId="ADAL" clId="{BB36D950-13D8-45A5-96E1-A11D47D9F1D7}" dt="2022-12-06T14:41:39.902" v="46"/>
        <pc:sldMkLst>
          <pc:docMk/>
          <pc:sldMk cId="679678420" sldId="259"/>
        </pc:sldMkLst>
        <pc:spChg chg="del">
          <ac:chgData name="Inge Steen" userId="b7af8d2b-3eda-4fcb-a931-3c6afb410171" providerId="ADAL" clId="{BB36D950-13D8-45A5-96E1-A11D47D9F1D7}" dt="2022-12-06T14:35:15.173" v="4"/>
          <ac:spMkLst>
            <pc:docMk/>
            <pc:sldMk cId="679678420" sldId="259"/>
            <ac:spMk id="2057" creationId="{79BB35BC-D5C2-4C8B-A22A-A71E6191913B}"/>
          </ac:spMkLst>
        </pc:spChg>
      </pc:sldChg>
      <pc:sldChg chg="add del">
        <pc:chgData name="Inge Steen" userId="b7af8d2b-3eda-4fcb-a931-3c6afb410171" providerId="ADAL" clId="{BB36D950-13D8-45A5-96E1-A11D47D9F1D7}" dt="2022-12-06T14:40:05.958" v="15" actId="47"/>
        <pc:sldMkLst>
          <pc:docMk/>
          <pc:sldMk cId="409111627" sldId="260"/>
        </pc:sldMkLst>
      </pc:sldChg>
      <pc:sldChg chg="addSp delSp modSp add mod setBg delDesignElem">
        <pc:chgData name="Inge Steen" userId="b7af8d2b-3eda-4fcb-a931-3c6afb410171" providerId="ADAL" clId="{BB36D950-13D8-45A5-96E1-A11D47D9F1D7}" dt="2022-12-06T15:05:39.583" v="66" actId="1076"/>
        <pc:sldMkLst>
          <pc:docMk/>
          <pc:sldMk cId="630788533" sldId="261"/>
        </pc:sldMkLst>
        <pc:spChg chg="add mod">
          <ac:chgData name="Inge Steen" userId="b7af8d2b-3eda-4fcb-a931-3c6afb410171" providerId="ADAL" clId="{BB36D950-13D8-45A5-96E1-A11D47D9F1D7}" dt="2022-12-06T15:05:32.486" v="63" actId="20577"/>
          <ac:spMkLst>
            <pc:docMk/>
            <pc:sldMk cId="630788533" sldId="261"/>
            <ac:spMk id="3" creationId="{EA0EF0B3-BD44-6A85-3627-11977E747F89}"/>
          </ac:spMkLst>
        </pc:spChg>
        <pc:spChg chg="del">
          <ac:chgData name="Inge Steen" userId="b7af8d2b-3eda-4fcb-a931-3c6afb410171" providerId="ADAL" clId="{BB36D950-13D8-45A5-96E1-A11D47D9F1D7}" dt="2022-12-06T14:35:15.173" v="4"/>
          <ac:spMkLst>
            <pc:docMk/>
            <pc:sldMk cId="630788533" sldId="261"/>
            <ac:spMk id="5129" creationId="{62A38935-BB53-4DF7-A56E-48DD25B685D7}"/>
          </ac:spMkLst>
        </pc:spChg>
        <pc:spChg chg="del">
          <ac:chgData name="Inge Steen" userId="b7af8d2b-3eda-4fcb-a931-3c6afb410171" providerId="ADAL" clId="{BB36D950-13D8-45A5-96E1-A11D47D9F1D7}" dt="2022-12-06T14:35:15.173" v="4"/>
          <ac:spMkLst>
            <pc:docMk/>
            <pc:sldMk cId="630788533" sldId="261"/>
            <ac:spMk id="5134" creationId="{91F32EBA-ED97-466E-8CFA-8382584155D0}"/>
          </ac:spMkLst>
        </pc:spChg>
        <pc:picChg chg="mod">
          <ac:chgData name="Inge Steen" userId="b7af8d2b-3eda-4fcb-a931-3c6afb410171" providerId="ADAL" clId="{BB36D950-13D8-45A5-96E1-A11D47D9F1D7}" dt="2022-12-06T15:05:39.583" v="66" actId="1076"/>
          <ac:picMkLst>
            <pc:docMk/>
            <pc:sldMk cId="630788533" sldId="261"/>
            <ac:picMk id="5122" creationId="{20A8DBEE-3631-A933-E27F-170BB7A07248}"/>
          </ac:picMkLst>
        </pc:picChg>
      </pc:sldChg>
      <pc:sldChg chg="modSp del mod">
        <pc:chgData name="Inge Steen" userId="b7af8d2b-3eda-4fcb-a931-3c6afb410171" providerId="ADAL" clId="{BB36D950-13D8-45A5-96E1-A11D47D9F1D7}" dt="2022-12-06T14:35:54.439" v="14" actId="47"/>
        <pc:sldMkLst>
          <pc:docMk/>
          <pc:sldMk cId="4013405800" sldId="283"/>
        </pc:sldMkLst>
        <pc:spChg chg="mod">
          <ac:chgData name="Inge Steen" userId="b7af8d2b-3eda-4fcb-a931-3c6afb410171" providerId="ADAL" clId="{BB36D950-13D8-45A5-96E1-A11D47D9F1D7}" dt="2022-12-06T14:35:34.311" v="8" actId="27636"/>
          <ac:spMkLst>
            <pc:docMk/>
            <pc:sldMk cId="4013405800" sldId="283"/>
            <ac:spMk id="4" creationId="{0690E652-210F-4CF6-B41C-4ED7E6B5E1DF}"/>
          </ac:spMkLst>
        </pc:spChg>
      </pc:sldChg>
      <pc:sldChg chg="delSp mod">
        <pc:chgData name="Inge Steen" userId="b7af8d2b-3eda-4fcb-a931-3c6afb410171" providerId="ADAL" clId="{BB36D950-13D8-45A5-96E1-A11D47D9F1D7}" dt="2022-12-06T15:06:37.624" v="67" actId="478"/>
        <pc:sldMkLst>
          <pc:docMk/>
          <pc:sldMk cId="1818339985" sldId="285"/>
        </pc:sldMkLst>
        <pc:spChg chg="del">
          <ac:chgData name="Inge Steen" userId="b7af8d2b-3eda-4fcb-a931-3c6afb410171" providerId="ADAL" clId="{BB36D950-13D8-45A5-96E1-A11D47D9F1D7}" dt="2022-12-06T15:06:37.624" v="67" actId="478"/>
          <ac:spMkLst>
            <pc:docMk/>
            <pc:sldMk cId="1818339985" sldId="285"/>
            <ac:spMk id="5" creationId="{56FB9750-5E62-4269-B8F9-CF176F0339B0}"/>
          </ac:spMkLst>
        </pc:spChg>
      </pc:sldChg>
      <pc:sldChg chg="modSp mod delCm">
        <pc:chgData name="Inge Steen" userId="b7af8d2b-3eda-4fcb-a931-3c6afb410171" providerId="ADAL" clId="{BB36D950-13D8-45A5-96E1-A11D47D9F1D7}" dt="2022-12-06T15:05:08.642" v="59" actId="20577"/>
        <pc:sldMkLst>
          <pc:docMk/>
          <pc:sldMk cId="2324653201" sldId="294"/>
        </pc:sldMkLst>
        <pc:spChg chg="mod">
          <ac:chgData name="Inge Steen" userId="b7af8d2b-3eda-4fcb-a931-3c6afb410171" providerId="ADAL" clId="{BB36D950-13D8-45A5-96E1-A11D47D9F1D7}" dt="2022-12-06T15:05:08.642" v="59" actId="20577"/>
          <ac:spMkLst>
            <pc:docMk/>
            <pc:sldMk cId="2324653201" sldId="294"/>
            <ac:spMk id="4" creationId="{910E9D2D-8B2D-467D-B1D5-BB9AF52AC3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5F90E-397D-E541-EA67-E78A847D093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B2B2D42-46AE-EE2A-C46E-5CA7A0FF4D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FA0B798-990F-E1D1-5127-485E17E40847}"/>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5" name="Tijdelijke aanduiding voor voettekst 4">
            <a:extLst>
              <a:ext uri="{FF2B5EF4-FFF2-40B4-BE49-F238E27FC236}">
                <a16:creationId xmlns:a16="http://schemas.microsoft.com/office/drawing/2014/main" id="{8A9E8F3A-83A2-337D-E468-06FC455943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45D0B0-4F09-6C05-63F0-515D7B6A9B5E}"/>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69853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77833C-3D01-4480-F618-1C71EEC1AF4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424F85D-BAB8-8499-CE39-8B12FDA552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7304897-FD47-5C35-49A4-5DBC5CD04DAE}"/>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5" name="Tijdelijke aanduiding voor voettekst 4">
            <a:extLst>
              <a:ext uri="{FF2B5EF4-FFF2-40B4-BE49-F238E27FC236}">
                <a16:creationId xmlns:a16="http://schemas.microsoft.com/office/drawing/2014/main" id="{1B3BE43E-2F31-3805-1EEA-634439F6FE2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64A291-8650-FC71-B37E-36AA3EA2E491}"/>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256595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1C53F88-1A30-5A3D-8727-99F579CFDA0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4DF7E4D-4E96-6BC8-DC0D-538196F2B33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9EDFE4E-0156-81B3-C51F-50E24FA23A22}"/>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5" name="Tijdelijke aanduiding voor voettekst 4">
            <a:extLst>
              <a:ext uri="{FF2B5EF4-FFF2-40B4-BE49-F238E27FC236}">
                <a16:creationId xmlns:a16="http://schemas.microsoft.com/office/drawing/2014/main" id="{3EF1D26C-5C1D-F172-4FAE-336B8224A6D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B5D2346-DB67-928A-E034-582020E4FF62}"/>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91310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86E5BB-3403-2512-64F7-3E6DF6F54F7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753AD9D-7DB1-612E-AF19-93DC5FBA209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3669CBF-6EE6-C571-5AF4-E06E73AF5273}"/>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5" name="Tijdelijke aanduiding voor voettekst 4">
            <a:extLst>
              <a:ext uri="{FF2B5EF4-FFF2-40B4-BE49-F238E27FC236}">
                <a16:creationId xmlns:a16="http://schemas.microsoft.com/office/drawing/2014/main" id="{80C9B255-D99C-C47E-8966-2346B6E55E2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86E263-74C3-DA85-9AAD-CFCFC62E6362}"/>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347112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46D3D-8F2F-EC64-F59F-0B72E3A4FB7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F4BAABC-84F6-1D61-5302-388AD3DDB7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9D64E84-2C82-254D-0D48-6803142B5D70}"/>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5" name="Tijdelijke aanduiding voor voettekst 4">
            <a:extLst>
              <a:ext uri="{FF2B5EF4-FFF2-40B4-BE49-F238E27FC236}">
                <a16:creationId xmlns:a16="http://schemas.microsoft.com/office/drawing/2014/main" id="{F09222FA-0611-87C1-5616-15E32DBAC8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108476-1ABE-8032-BD33-C69B2821C95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142870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867C62-D6AD-844F-D9F6-6027C6A0DB4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1976BBA-F451-7AB1-8DE8-3A1D68C2C4B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6A215F7-A74F-BBD3-DE0A-601F20D3737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F8390B9-60D4-A186-96E4-F0A9F8F885A8}"/>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6" name="Tijdelijke aanduiding voor voettekst 5">
            <a:extLst>
              <a:ext uri="{FF2B5EF4-FFF2-40B4-BE49-F238E27FC236}">
                <a16:creationId xmlns:a16="http://schemas.microsoft.com/office/drawing/2014/main" id="{1D67362E-9FEE-E50B-9B2C-E0D82F933DB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60A0CD6-7E0F-7BBF-C9C8-13F7AE1E93F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138296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620AC5-0014-66FD-9F0E-41616C8731E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D3D68DB-B933-1D57-6E58-7B7D5D676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E5DE77D-5D1E-01A3-A15A-3C21020B0AC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F6EDF60-A846-B4D8-EC57-17B7A70F4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1634DF7-5F84-7547-752B-4D633F990EF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283D524-5551-08D4-F343-781BD0BDFFB7}"/>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8" name="Tijdelijke aanduiding voor voettekst 7">
            <a:extLst>
              <a:ext uri="{FF2B5EF4-FFF2-40B4-BE49-F238E27FC236}">
                <a16:creationId xmlns:a16="http://schemas.microsoft.com/office/drawing/2014/main" id="{336DDA7B-69F8-CD17-53A2-2FFD976DCF3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2F95421-F5B5-1B3E-9BDE-A68EC47063F8}"/>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329881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190D7-1BA9-E6B9-DE40-C7ED53F4BF9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F23E82A-DDD7-6515-1701-6A54E94A3DCD}"/>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4" name="Tijdelijke aanduiding voor voettekst 3">
            <a:extLst>
              <a:ext uri="{FF2B5EF4-FFF2-40B4-BE49-F238E27FC236}">
                <a16:creationId xmlns:a16="http://schemas.microsoft.com/office/drawing/2014/main" id="{F55A509E-60F1-B762-4C07-BE8F5F458DF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8BD8B16-B037-B94C-8A8F-40C5DAAACA4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250834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E28663-E5CD-B1C5-D20E-BE2D7D0FDC7B}"/>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3" name="Tijdelijke aanduiding voor voettekst 2">
            <a:extLst>
              <a:ext uri="{FF2B5EF4-FFF2-40B4-BE49-F238E27FC236}">
                <a16:creationId xmlns:a16="http://schemas.microsoft.com/office/drawing/2014/main" id="{E311BE77-C8C2-7ACA-128A-CDC2E663257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745228D-DD70-E8C8-DB1C-A2D44D36A36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256338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591A2C-DBF6-BBFC-9ED3-E0563F9B2BE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9900E4E-AE8A-CFA2-C0D4-B423EEB3D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B81E0C0-0E4C-7D78-4A58-E7BF0A487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90CAC40-D8E5-7160-6578-DD76C690CAE6}"/>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6" name="Tijdelijke aanduiding voor voettekst 5">
            <a:extLst>
              <a:ext uri="{FF2B5EF4-FFF2-40B4-BE49-F238E27FC236}">
                <a16:creationId xmlns:a16="http://schemas.microsoft.com/office/drawing/2014/main" id="{907E042C-780E-829A-8923-69F190CBD48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4487C8-07CB-5326-ACBA-F741921434E7}"/>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422286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A3BEC-D532-F904-BC2E-3AFAA0EBC6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B02C9D2-B521-99A6-97AD-388C5E7C4C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3D8A3E1-39BB-4D7E-978A-8E2C9E871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70FEEF1-4D9D-7518-F955-524741E02D31}"/>
              </a:ext>
            </a:extLst>
          </p:cNvPr>
          <p:cNvSpPr>
            <a:spLocks noGrp="1"/>
          </p:cNvSpPr>
          <p:nvPr>
            <p:ph type="dt" sz="half" idx="10"/>
          </p:nvPr>
        </p:nvSpPr>
        <p:spPr/>
        <p:txBody>
          <a:bodyPr/>
          <a:lstStyle/>
          <a:p>
            <a:fld id="{F974EEF6-1EC3-3E4C-8B39-939B6C196A81}" type="datetimeFigureOut">
              <a:rPr lang="nl-NL" smtClean="0"/>
              <a:t>6-12-2022</a:t>
            </a:fld>
            <a:endParaRPr lang="nl-NL"/>
          </a:p>
        </p:txBody>
      </p:sp>
      <p:sp>
        <p:nvSpPr>
          <p:cNvPr id="6" name="Tijdelijke aanduiding voor voettekst 5">
            <a:extLst>
              <a:ext uri="{FF2B5EF4-FFF2-40B4-BE49-F238E27FC236}">
                <a16:creationId xmlns:a16="http://schemas.microsoft.com/office/drawing/2014/main" id="{37B29E27-BDBB-85AA-6342-CDF27AD0FF6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5AC6CF-147E-A66E-19F4-5825BFDFD74C}"/>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1442307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82C39AB-E228-F34B-49FE-9329AB926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7226512-E1E7-AE56-C520-1CC9EA28A8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2033ECE-41C0-6919-FE11-2D61E1E778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4EEF6-1EC3-3E4C-8B39-939B6C196A81}" type="datetimeFigureOut">
              <a:rPr lang="nl-NL" smtClean="0"/>
              <a:t>6-12-2022</a:t>
            </a:fld>
            <a:endParaRPr lang="nl-NL"/>
          </a:p>
        </p:txBody>
      </p:sp>
      <p:sp>
        <p:nvSpPr>
          <p:cNvPr id="5" name="Tijdelijke aanduiding voor voettekst 4">
            <a:extLst>
              <a:ext uri="{FF2B5EF4-FFF2-40B4-BE49-F238E27FC236}">
                <a16:creationId xmlns:a16="http://schemas.microsoft.com/office/drawing/2014/main" id="{5EFD298B-564E-F2A8-BB48-F1ED36EA28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0BEC985-EFEB-6077-14E5-FD3689F0E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DFB50-1062-B44B-80C6-BD8C5C8906BA}" type="slidenum">
              <a:rPr lang="nl-NL" smtClean="0"/>
              <a:t>‹nr.›</a:t>
            </a:fld>
            <a:endParaRPr lang="nl-NL"/>
          </a:p>
        </p:txBody>
      </p:sp>
    </p:spTree>
    <p:extLst>
      <p:ext uri="{BB962C8B-B14F-4D97-AF65-F5344CB8AC3E}">
        <p14:creationId xmlns:p14="http://schemas.microsoft.com/office/powerpoint/2010/main" val="348732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7_3F3aZXA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9FAA5-97C6-65CB-ED7E-C679E5D032C8}"/>
              </a:ext>
            </a:extLst>
          </p:cNvPr>
          <p:cNvSpPr>
            <a:spLocks noGrp="1"/>
          </p:cNvSpPr>
          <p:nvPr>
            <p:ph type="ctrTitle"/>
          </p:nvPr>
        </p:nvSpPr>
        <p:spPr>
          <a:xfrm>
            <a:off x="642996" y="5076041"/>
            <a:ext cx="10906008" cy="1115415"/>
          </a:xfrm>
        </p:spPr>
        <p:txBody>
          <a:bodyPr>
            <a:normAutofit fontScale="90000"/>
          </a:bodyPr>
          <a:lstStyle/>
          <a:p>
            <a:r>
              <a:rPr lang="nl-NL" dirty="0"/>
              <a:t>Verantwoorde productie en consumptie</a:t>
            </a:r>
          </a:p>
        </p:txBody>
      </p:sp>
      <p:pic>
        <p:nvPicPr>
          <p:cNvPr id="1034" name="Picture 10" descr="Afbeeldingsresultaten voor SDG 7 Nederlands">
            <a:extLst>
              <a:ext uri="{FF2B5EF4-FFF2-40B4-BE49-F238E27FC236}">
                <a16:creationId xmlns:a16="http://schemas.microsoft.com/office/drawing/2014/main" id="{369DA5C1-EC1F-BFB6-C8A5-8067B4DEE8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20" r="3" b="3"/>
          <a:stretch/>
        </p:blipFill>
        <p:spPr bwMode="auto">
          <a:xfrm>
            <a:off x="321628" y="320511"/>
            <a:ext cx="3794760" cy="393097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fbeeldingsresultaten voor sdg 12.nl">
            <a:extLst>
              <a:ext uri="{FF2B5EF4-FFF2-40B4-BE49-F238E27FC236}">
                <a16:creationId xmlns:a16="http://schemas.microsoft.com/office/drawing/2014/main" id="{13A2DE66-9391-72EB-D85F-CF1E4E50CF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12526"/>
          <a:stretch/>
        </p:blipFill>
        <p:spPr bwMode="auto">
          <a:xfrm>
            <a:off x="4198620" y="320511"/>
            <a:ext cx="3794760" cy="39309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fbeeldingsresultaten voor sdg nl 10">
            <a:extLst>
              <a:ext uri="{FF2B5EF4-FFF2-40B4-BE49-F238E27FC236}">
                <a16:creationId xmlns:a16="http://schemas.microsoft.com/office/drawing/2014/main" id="{C22DBCE1-473E-C21B-1BE5-2F634CF5FA2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20197"/>
          <a:stretch/>
        </p:blipFill>
        <p:spPr bwMode="auto">
          <a:xfrm>
            <a:off x="8075142" y="320511"/>
            <a:ext cx="3794760" cy="393097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a:extLst>
              <a:ext uri="{FF2B5EF4-FFF2-40B4-BE49-F238E27FC236}">
                <a16:creationId xmlns:a16="http://schemas.microsoft.com/office/drawing/2014/main" id="{1437B8F8-E709-4E79-53DC-8CDED910E684}"/>
              </a:ext>
            </a:extLst>
          </p:cNvPr>
          <p:cNvSpPr>
            <a:spLocks noChangeAspect="1" noChangeArrowheads="1"/>
          </p:cNvSpPr>
          <p:nvPr/>
        </p:nvSpPr>
        <p:spPr bwMode="auto">
          <a:xfrm>
            <a:off x="2667000" y="0"/>
            <a:ext cx="6858000" cy="6858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dirty="0"/>
          </a:p>
        </p:txBody>
      </p:sp>
    </p:spTree>
    <p:extLst>
      <p:ext uri="{BB962C8B-B14F-4D97-AF65-F5344CB8AC3E}">
        <p14:creationId xmlns:p14="http://schemas.microsoft.com/office/powerpoint/2010/main" val="171012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CAA3958-3545-4599-8D46-55BDFE093180}"/>
              </a:ext>
            </a:extLst>
          </p:cNvPr>
          <p:cNvSpPr>
            <a:spLocks noGrp="1"/>
          </p:cNvSpPr>
          <p:nvPr>
            <p:ph type="ctrTitle"/>
          </p:nvPr>
        </p:nvSpPr>
        <p:spPr/>
        <p:txBody>
          <a:bodyPr>
            <a:normAutofit fontScale="90000"/>
          </a:bodyPr>
          <a:lstStyle/>
          <a:p>
            <a:r>
              <a:rPr lang="nl-NL"/>
              <a:t>Waarom is duurzame consumptie &amp; productie belangrijk??</a:t>
            </a:r>
          </a:p>
        </p:txBody>
      </p:sp>
    </p:spTree>
    <p:extLst>
      <p:ext uri="{BB962C8B-B14F-4D97-AF65-F5344CB8AC3E}">
        <p14:creationId xmlns:p14="http://schemas.microsoft.com/office/powerpoint/2010/main" val="185824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25A938-017E-4372-82D0-3336989D9589}"/>
              </a:ext>
            </a:extLst>
          </p:cNvPr>
          <p:cNvSpPr>
            <a:spLocks noGrp="1"/>
          </p:cNvSpPr>
          <p:nvPr>
            <p:ph type="ctrTitle"/>
          </p:nvPr>
        </p:nvSpPr>
        <p:spPr/>
        <p:txBody>
          <a:bodyPr>
            <a:normAutofit fontScale="90000"/>
          </a:bodyPr>
          <a:lstStyle/>
          <a:p>
            <a:r>
              <a:rPr lang="nl-NL"/>
              <a:t>Hoe ziet duurzame consumptie/productie in de bloemenbranche eruit?</a:t>
            </a:r>
          </a:p>
        </p:txBody>
      </p:sp>
    </p:spTree>
    <p:extLst>
      <p:ext uri="{BB962C8B-B14F-4D97-AF65-F5344CB8AC3E}">
        <p14:creationId xmlns:p14="http://schemas.microsoft.com/office/powerpoint/2010/main" val="3347619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3817DE0-6670-4124-AE39-DEEBA9771F68}"/>
              </a:ext>
            </a:extLst>
          </p:cNvPr>
          <p:cNvSpPr>
            <a:spLocks noGrp="1"/>
          </p:cNvSpPr>
          <p:nvPr>
            <p:ph type="ctrTitle"/>
          </p:nvPr>
        </p:nvSpPr>
        <p:spPr/>
        <p:txBody>
          <a:bodyPr>
            <a:normAutofit fontScale="90000"/>
          </a:bodyPr>
          <a:lstStyle/>
          <a:p>
            <a:r>
              <a:rPr lang="nl-NL"/>
              <a:t>Draag jij bij aan duurzame consumptie en/of productie?</a:t>
            </a:r>
            <a:br>
              <a:rPr lang="nl-NL"/>
            </a:br>
            <a:r>
              <a:rPr lang="nl-NL"/>
              <a:t>Hoe dan?</a:t>
            </a:r>
          </a:p>
        </p:txBody>
      </p:sp>
    </p:spTree>
    <p:extLst>
      <p:ext uri="{BB962C8B-B14F-4D97-AF65-F5344CB8AC3E}">
        <p14:creationId xmlns:p14="http://schemas.microsoft.com/office/powerpoint/2010/main" val="37755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1018BD8-7FA7-4830-9330-066E3C7D84AA}"/>
              </a:ext>
            </a:extLst>
          </p:cNvPr>
          <p:cNvSpPr>
            <a:spLocks noGrp="1"/>
          </p:cNvSpPr>
          <p:nvPr>
            <p:ph type="ctrTitle"/>
          </p:nvPr>
        </p:nvSpPr>
        <p:spPr/>
        <p:txBody>
          <a:bodyPr>
            <a:normAutofit fontScale="90000"/>
          </a:bodyPr>
          <a:lstStyle/>
          <a:p>
            <a:r>
              <a:rPr lang="nl-NL"/>
              <a:t>Hoe ga jij rekening houden met duurzame consumptie &amp; productie in jouw winkel?</a:t>
            </a:r>
          </a:p>
        </p:txBody>
      </p:sp>
    </p:spTree>
    <p:extLst>
      <p:ext uri="{BB962C8B-B14F-4D97-AF65-F5344CB8AC3E}">
        <p14:creationId xmlns:p14="http://schemas.microsoft.com/office/powerpoint/2010/main" val="3141986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10E9D2D-8B2D-467D-B1D5-BB9AF52AC399}"/>
              </a:ext>
            </a:extLst>
          </p:cNvPr>
          <p:cNvSpPr>
            <a:spLocks noGrp="1"/>
          </p:cNvSpPr>
          <p:nvPr>
            <p:ph type="title"/>
          </p:nvPr>
        </p:nvSpPr>
        <p:spPr>
          <a:xfrm>
            <a:off x="838200" y="346075"/>
            <a:ext cx="10515600" cy="1325563"/>
          </a:xfrm>
        </p:spPr>
        <p:txBody>
          <a:bodyPr/>
          <a:lstStyle/>
          <a:p>
            <a:r>
              <a:rPr lang="nl-NL" dirty="0"/>
              <a:t>Opdr.1:</a:t>
            </a:r>
            <a:br>
              <a:rPr lang="nl-NL" dirty="0"/>
            </a:br>
            <a:r>
              <a:rPr lang="nl-NL" dirty="0"/>
              <a:t>Werk een stuk tekst uit waarin jij:</a:t>
            </a:r>
          </a:p>
        </p:txBody>
      </p:sp>
      <p:sp>
        <p:nvSpPr>
          <p:cNvPr id="5" name="Tijdelijke aanduiding voor inhoud 4">
            <a:extLst>
              <a:ext uri="{FF2B5EF4-FFF2-40B4-BE49-F238E27FC236}">
                <a16:creationId xmlns:a16="http://schemas.microsoft.com/office/drawing/2014/main" id="{642B08C4-2C27-4C52-ABC4-5505A2220E1D}"/>
              </a:ext>
            </a:extLst>
          </p:cNvPr>
          <p:cNvSpPr>
            <a:spLocks noGrp="1"/>
          </p:cNvSpPr>
          <p:nvPr>
            <p:ph idx="1"/>
          </p:nvPr>
        </p:nvSpPr>
        <p:spPr/>
        <p:txBody>
          <a:bodyPr>
            <a:normAutofit fontScale="92500" lnSpcReduction="20000"/>
          </a:bodyPr>
          <a:lstStyle/>
          <a:p>
            <a:r>
              <a:rPr lang="nl-NL" dirty="0"/>
              <a:t>Uitlegt of en hoe jij aan duurzame consumptie &amp; productie gaat doen in je winkel?</a:t>
            </a:r>
          </a:p>
          <a:p>
            <a:r>
              <a:rPr lang="nl-NL" dirty="0"/>
              <a:t>Waarom wel of niet?</a:t>
            </a:r>
          </a:p>
          <a:p>
            <a:r>
              <a:rPr lang="nl-NL" dirty="0"/>
              <a:t>Geef concrete voorbeelden van manieren hoe jij dat wilt gaan doen? Denk aan afbeeldingen/ideeën.</a:t>
            </a:r>
          </a:p>
          <a:p>
            <a:r>
              <a:rPr lang="nl-NL" dirty="0"/>
              <a:t>Leg een relatie met de 6P’s. </a:t>
            </a:r>
          </a:p>
          <a:p>
            <a:pPr lvl="1"/>
            <a:r>
              <a:rPr lang="nl-NL" dirty="0"/>
              <a:t>Plaats</a:t>
            </a:r>
          </a:p>
          <a:p>
            <a:pPr lvl="1"/>
            <a:r>
              <a:rPr lang="nl-NL" dirty="0"/>
              <a:t>Product</a:t>
            </a:r>
          </a:p>
          <a:p>
            <a:pPr lvl="1"/>
            <a:r>
              <a:rPr lang="nl-NL" dirty="0"/>
              <a:t>Prijs</a:t>
            </a:r>
          </a:p>
          <a:p>
            <a:pPr lvl="1"/>
            <a:r>
              <a:rPr lang="nl-NL" dirty="0"/>
              <a:t>Promotie</a:t>
            </a:r>
          </a:p>
          <a:p>
            <a:pPr lvl="1"/>
            <a:r>
              <a:rPr lang="nl-NL" dirty="0"/>
              <a:t>Presentatie</a:t>
            </a:r>
          </a:p>
          <a:p>
            <a:pPr lvl="1"/>
            <a:r>
              <a:rPr lang="nl-NL" dirty="0"/>
              <a:t>Personeel.</a:t>
            </a:r>
          </a:p>
          <a:p>
            <a:endParaRPr lang="nl-NL" dirty="0">
              <a:solidFill>
                <a:schemeClr val="bg1"/>
              </a:solidFill>
            </a:endParaRPr>
          </a:p>
        </p:txBody>
      </p:sp>
    </p:spTree>
    <p:extLst>
      <p:ext uri="{BB962C8B-B14F-4D97-AF65-F5344CB8AC3E}">
        <p14:creationId xmlns:p14="http://schemas.microsoft.com/office/powerpoint/2010/main" val="232465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452AF18B-4C13-34B1-01FE-BFC20AB6F888}"/>
              </a:ext>
            </a:extLst>
          </p:cNvPr>
          <p:cNvSpPr txBox="1"/>
          <p:nvPr/>
        </p:nvSpPr>
        <p:spPr>
          <a:xfrm>
            <a:off x="965200" y="2470248"/>
            <a:ext cx="4048344" cy="3536236"/>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400"/>
              <a:t>Visualiseer het kernassortiment (60%) en het randassortiment(40%) op creatieve wijze</a:t>
            </a:r>
          </a:p>
          <a:p>
            <a:pPr indent="-228600">
              <a:lnSpc>
                <a:spcPct val="90000"/>
              </a:lnSpc>
              <a:spcAft>
                <a:spcPts val="600"/>
              </a:spcAft>
              <a:buFont typeface="Arial" panose="020B0604020202020204" pitchFamily="34" charset="0"/>
              <a:buChar char="•"/>
            </a:pPr>
            <a:endParaRPr lang="en-US" sz="2400"/>
          </a:p>
          <a:p>
            <a:pPr indent="-228600">
              <a:lnSpc>
                <a:spcPct val="90000"/>
              </a:lnSpc>
              <a:spcAft>
                <a:spcPts val="600"/>
              </a:spcAft>
              <a:buFont typeface="Arial" panose="020B0604020202020204" pitchFamily="34" charset="0"/>
              <a:buChar char="•"/>
            </a:pPr>
            <a:endParaRPr lang="en-US" sz="2400"/>
          </a:p>
          <a:p>
            <a:pPr indent="-228600">
              <a:lnSpc>
                <a:spcPct val="90000"/>
              </a:lnSpc>
              <a:spcAft>
                <a:spcPts val="600"/>
              </a:spcAft>
              <a:buFont typeface="Arial" panose="020B0604020202020204" pitchFamily="34" charset="0"/>
              <a:buChar char="•"/>
            </a:pPr>
            <a:r>
              <a:rPr lang="en-US" sz="2400"/>
              <a:t>Maak een digitale collage waarin je per seizoen laat zien wat assortiment is  </a:t>
            </a:r>
          </a:p>
        </p:txBody>
      </p:sp>
      <p:pic>
        <p:nvPicPr>
          <p:cNvPr id="5122" name="Picture 2" descr="Afbeeldingsresultaten voor sdg nederland">
            <a:extLst>
              <a:ext uri="{FF2B5EF4-FFF2-40B4-BE49-F238E27FC236}">
                <a16:creationId xmlns:a16="http://schemas.microsoft.com/office/drawing/2014/main" id="{20A8DBEE-3631-A933-E27F-170BB7A0724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81800" y="1262593"/>
            <a:ext cx="4332813" cy="4332813"/>
          </a:xfrm>
          <a:prstGeom prst="rect">
            <a:avLst/>
          </a:prstGeom>
          <a:noFill/>
          <a:extLst>
            <a:ext uri="{909E8E84-426E-40DD-AFC4-6F175D3DCCD1}">
              <a14:hiddenFill xmlns:a14="http://schemas.microsoft.com/office/drawing/2010/main">
                <a:solidFill>
                  <a:srgbClr val="FFFFFF"/>
                </a:solidFill>
              </a14:hiddenFill>
            </a:ext>
          </a:extLst>
        </p:spPr>
      </p:pic>
      <p:sp>
        <p:nvSpPr>
          <p:cNvPr id="3" name="Titel 3">
            <a:extLst>
              <a:ext uri="{FF2B5EF4-FFF2-40B4-BE49-F238E27FC236}">
                <a16:creationId xmlns:a16="http://schemas.microsoft.com/office/drawing/2014/main" id="{EA0EF0B3-BD44-6A85-3627-11977E747F89}"/>
              </a:ext>
            </a:extLst>
          </p:cNvPr>
          <p:cNvSpPr txBox="1">
            <a:spLocks/>
          </p:cNvSpPr>
          <p:nvPr/>
        </p:nvSpPr>
        <p:spPr>
          <a:xfrm>
            <a:off x="838200" y="34607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dirty="0"/>
              <a:t>Opdr.2:</a:t>
            </a:r>
            <a:br>
              <a:rPr lang="nl-NL" dirty="0"/>
            </a:br>
            <a:r>
              <a:rPr lang="nl-NL" dirty="0"/>
              <a:t> </a:t>
            </a:r>
          </a:p>
        </p:txBody>
      </p:sp>
    </p:spTree>
    <p:extLst>
      <p:ext uri="{BB962C8B-B14F-4D97-AF65-F5344CB8AC3E}">
        <p14:creationId xmlns:p14="http://schemas.microsoft.com/office/powerpoint/2010/main" val="63078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fbeeldingsresultaten voor sdg 12.nl">
            <a:extLst>
              <a:ext uri="{FF2B5EF4-FFF2-40B4-BE49-F238E27FC236}">
                <a16:creationId xmlns:a16="http://schemas.microsoft.com/office/drawing/2014/main" id="{48D78D28-424F-B5A0-FF91-200FCF7A83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319"/>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FF570549-1C50-10DC-EECB-899207263078}"/>
              </a:ext>
            </a:extLst>
          </p:cNvPr>
          <p:cNvSpPr txBox="1"/>
          <p:nvPr/>
        </p:nvSpPr>
        <p:spPr>
          <a:xfrm>
            <a:off x="6513788" y="2333297"/>
            <a:ext cx="4840010" cy="3843666"/>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b="1" i="0" dirty="0" err="1">
                <a:effectLst/>
              </a:rPr>
              <a:t>Verantwoorde</a:t>
            </a:r>
            <a:r>
              <a:rPr lang="en-US" sz="2000" b="1" i="0" dirty="0">
                <a:effectLst/>
              </a:rPr>
              <a:t> </a:t>
            </a:r>
            <a:r>
              <a:rPr lang="en-US" sz="2000" b="1" i="0" dirty="0" err="1">
                <a:effectLst/>
              </a:rPr>
              <a:t>consumptie</a:t>
            </a:r>
            <a:r>
              <a:rPr lang="en-US" sz="2000" b="1" i="0" dirty="0">
                <a:effectLst/>
              </a:rPr>
              <a:t> </a:t>
            </a:r>
            <a:r>
              <a:rPr lang="en-US" sz="2000" b="1" i="0" dirty="0" err="1">
                <a:effectLst/>
              </a:rPr>
              <a:t>en</a:t>
            </a:r>
            <a:r>
              <a:rPr lang="en-US" sz="2000" b="1" i="0" dirty="0">
                <a:effectLst/>
              </a:rPr>
              <a:t> </a:t>
            </a:r>
            <a:r>
              <a:rPr lang="en-US" sz="2000" b="1" i="0" dirty="0" err="1">
                <a:effectLst/>
              </a:rPr>
              <a:t>productie</a:t>
            </a:r>
            <a:r>
              <a:rPr lang="en-US" sz="2000" b="0" i="0" dirty="0">
                <a:effectLst/>
              </a:rPr>
              <a:t> - Duurzaamheid.nl SDG 12: </a:t>
            </a:r>
            <a:r>
              <a:rPr lang="en-US" sz="2000" b="0" i="0" dirty="0" err="1">
                <a:effectLst/>
              </a:rPr>
              <a:t>Verantwoorde</a:t>
            </a:r>
            <a:r>
              <a:rPr lang="en-US" sz="2000" b="0" i="0" dirty="0">
                <a:effectLst/>
              </a:rPr>
              <a:t> </a:t>
            </a:r>
            <a:r>
              <a:rPr lang="en-US" sz="2000" b="0" i="0" dirty="0" err="1">
                <a:effectLst/>
              </a:rPr>
              <a:t>consumptie</a:t>
            </a:r>
            <a:r>
              <a:rPr lang="en-US" sz="2000" b="0" i="0" dirty="0">
                <a:effectLst/>
              </a:rPr>
              <a:t> </a:t>
            </a:r>
            <a:r>
              <a:rPr lang="en-US" sz="2000" b="0" i="0" dirty="0" err="1">
                <a:effectLst/>
              </a:rPr>
              <a:t>en</a:t>
            </a:r>
            <a:r>
              <a:rPr lang="en-US" sz="2000" b="0" i="0" dirty="0">
                <a:effectLst/>
              </a:rPr>
              <a:t> </a:t>
            </a:r>
            <a:r>
              <a:rPr lang="en-US" sz="2000" b="0" i="0" dirty="0" err="1">
                <a:effectLst/>
              </a:rPr>
              <a:t>productie</a:t>
            </a:r>
            <a:r>
              <a:rPr lang="en-US" sz="2000" b="0" i="0" dirty="0">
                <a:effectLst/>
              </a:rPr>
              <a:t> Sustainable Development Goal 12 (SDG 12) </a:t>
            </a:r>
            <a:r>
              <a:rPr lang="en-US" sz="2000" b="0" i="0" dirty="0" err="1">
                <a:effectLst/>
              </a:rPr>
              <a:t>moet</a:t>
            </a:r>
            <a:r>
              <a:rPr lang="en-US" sz="2000" b="0" i="0" dirty="0">
                <a:effectLst/>
              </a:rPr>
              <a:t> </a:t>
            </a:r>
            <a:r>
              <a:rPr lang="en-US" sz="2000" b="0" i="0" dirty="0" err="1">
                <a:effectLst/>
              </a:rPr>
              <a:t>ervoor</a:t>
            </a:r>
            <a:r>
              <a:rPr lang="en-US" sz="2000" b="0" i="0" dirty="0">
                <a:effectLst/>
              </a:rPr>
              <a:t> </a:t>
            </a:r>
            <a:r>
              <a:rPr lang="en-US" sz="2000" b="0" i="0" dirty="0" err="1">
                <a:effectLst/>
              </a:rPr>
              <a:t>zorgen</a:t>
            </a:r>
            <a:r>
              <a:rPr lang="en-US" sz="2000" b="0" i="0" dirty="0">
                <a:effectLst/>
              </a:rPr>
              <a:t> </a:t>
            </a:r>
            <a:r>
              <a:rPr lang="en-US" sz="2000" b="0" i="0" dirty="0" err="1">
                <a:effectLst/>
              </a:rPr>
              <a:t>dat</a:t>
            </a:r>
            <a:r>
              <a:rPr lang="en-US" sz="2000" b="0" i="0" dirty="0">
                <a:effectLst/>
              </a:rPr>
              <a:t> we de </a:t>
            </a:r>
            <a:r>
              <a:rPr lang="en-US" sz="2000" b="0" i="0" dirty="0" err="1">
                <a:effectLst/>
              </a:rPr>
              <a:t>druk</a:t>
            </a:r>
            <a:r>
              <a:rPr lang="en-US" sz="2000" b="0" i="0" dirty="0">
                <a:effectLst/>
              </a:rPr>
              <a:t> op de </a:t>
            </a:r>
            <a:r>
              <a:rPr lang="en-US" sz="2000" b="0" i="0" dirty="0" err="1">
                <a:effectLst/>
              </a:rPr>
              <a:t>aarde</a:t>
            </a:r>
            <a:r>
              <a:rPr lang="en-US" sz="2000" b="0" i="0" dirty="0">
                <a:effectLst/>
              </a:rPr>
              <a:t> </a:t>
            </a:r>
            <a:r>
              <a:rPr lang="en-US" sz="2000" b="0" i="0" dirty="0" err="1">
                <a:effectLst/>
              </a:rPr>
              <a:t>sterk</a:t>
            </a:r>
            <a:r>
              <a:rPr lang="en-US" sz="2000" b="0" i="0" dirty="0">
                <a:effectLst/>
              </a:rPr>
              <a:t> </a:t>
            </a:r>
            <a:r>
              <a:rPr lang="en-US" sz="2000" b="0" i="0" dirty="0" err="1">
                <a:effectLst/>
              </a:rPr>
              <a:t>verlagen</a:t>
            </a:r>
            <a:r>
              <a:rPr lang="en-US" sz="2000" b="0" i="0" dirty="0">
                <a:effectLst/>
              </a:rPr>
              <a:t>. Door </a:t>
            </a:r>
            <a:r>
              <a:rPr lang="en-US" sz="2000" b="0" i="0" dirty="0" err="1">
                <a:effectLst/>
              </a:rPr>
              <a:t>duurzamer</a:t>
            </a:r>
            <a:r>
              <a:rPr lang="en-US" sz="2000" b="0" i="0" dirty="0">
                <a:effectLst/>
              </a:rPr>
              <a:t> </a:t>
            </a:r>
            <a:r>
              <a:rPr lang="en-US" sz="2000" b="0" i="0" dirty="0" err="1">
                <a:effectLst/>
              </a:rPr>
              <a:t>gebruik</a:t>
            </a:r>
            <a:r>
              <a:rPr lang="en-US" sz="2000" b="0" i="0" dirty="0">
                <a:effectLst/>
              </a:rPr>
              <a:t> van </a:t>
            </a:r>
            <a:r>
              <a:rPr lang="en-US" sz="2000" b="0" i="0" dirty="0" err="1">
                <a:effectLst/>
              </a:rPr>
              <a:t>grondstoffen</a:t>
            </a:r>
            <a:r>
              <a:rPr lang="en-US" sz="2000" b="0" i="0" dirty="0">
                <a:effectLst/>
              </a:rPr>
              <a:t> </a:t>
            </a:r>
            <a:r>
              <a:rPr lang="en-US" sz="2000" b="0" i="0" dirty="0" err="1">
                <a:effectLst/>
              </a:rPr>
              <a:t>worden</a:t>
            </a:r>
            <a:r>
              <a:rPr lang="en-US" sz="2000" b="0" i="0" dirty="0">
                <a:effectLst/>
              </a:rPr>
              <a:t> we er minder </a:t>
            </a:r>
            <a:r>
              <a:rPr lang="en-US" sz="2000" b="0" i="0" dirty="0" err="1">
                <a:effectLst/>
              </a:rPr>
              <a:t>afhankelijk</a:t>
            </a:r>
            <a:r>
              <a:rPr lang="en-US" sz="2000" b="0" i="0" dirty="0">
                <a:effectLst/>
              </a:rPr>
              <a:t> van, </a:t>
            </a:r>
            <a:r>
              <a:rPr lang="en-US" sz="2000" b="0" i="0" dirty="0" err="1">
                <a:effectLst/>
              </a:rPr>
              <a:t>verkleinen</a:t>
            </a:r>
            <a:r>
              <a:rPr lang="en-US" sz="2000" b="0" i="0" dirty="0">
                <a:effectLst/>
              </a:rPr>
              <a:t> we </a:t>
            </a:r>
            <a:r>
              <a:rPr lang="en-US" sz="2000" b="0" i="0" dirty="0" err="1">
                <a:effectLst/>
              </a:rPr>
              <a:t>onze</a:t>
            </a:r>
            <a:r>
              <a:rPr lang="en-US" sz="2000" b="0" i="0" dirty="0">
                <a:effectLst/>
              </a:rPr>
              <a:t> </a:t>
            </a:r>
            <a:r>
              <a:rPr lang="en-US" sz="2000" b="0" i="0" dirty="0" err="1">
                <a:effectLst/>
              </a:rPr>
              <a:t>voetafdruk</a:t>
            </a:r>
            <a:r>
              <a:rPr lang="en-US" sz="2000" b="0" i="0" dirty="0">
                <a:effectLst/>
              </a:rPr>
              <a:t> </a:t>
            </a:r>
            <a:r>
              <a:rPr lang="en-US" sz="2000" b="0" i="0" dirty="0" err="1">
                <a:effectLst/>
              </a:rPr>
              <a:t>en</a:t>
            </a:r>
            <a:r>
              <a:rPr lang="en-US" sz="2000" b="0" i="0" dirty="0">
                <a:effectLst/>
              </a:rPr>
              <a:t> </a:t>
            </a:r>
            <a:r>
              <a:rPr lang="en-US" sz="2000" b="0" i="0" dirty="0" err="1">
                <a:effectLst/>
              </a:rPr>
              <a:t>houden</a:t>
            </a:r>
            <a:r>
              <a:rPr lang="en-US" sz="2000" b="0" i="0" dirty="0">
                <a:effectLst/>
              </a:rPr>
              <a:t> we de </a:t>
            </a:r>
            <a:r>
              <a:rPr lang="en-US" sz="2000" b="0" i="0" dirty="0" err="1">
                <a:effectLst/>
              </a:rPr>
              <a:t>aarde</a:t>
            </a:r>
            <a:r>
              <a:rPr lang="en-US" sz="2000" b="0" i="0" dirty="0">
                <a:effectLst/>
              </a:rPr>
              <a:t> </a:t>
            </a:r>
            <a:r>
              <a:rPr lang="en-US" sz="2000" b="0" i="0" dirty="0" err="1">
                <a:effectLst/>
              </a:rPr>
              <a:t>leefbaar</a:t>
            </a:r>
            <a:r>
              <a:rPr lang="en-US" sz="2000" b="0" i="0" dirty="0">
                <a:effectLst/>
              </a:rPr>
              <a:t>.</a:t>
            </a:r>
            <a:endParaRPr lang="en-US" sz="2000" dirty="0"/>
          </a:p>
        </p:txBody>
      </p:sp>
    </p:spTree>
    <p:extLst>
      <p:ext uri="{BB962C8B-B14F-4D97-AF65-F5344CB8AC3E}">
        <p14:creationId xmlns:p14="http://schemas.microsoft.com/office/powerpoint/2010/main" val="67967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Afbeeldingsresultaten voor SDG 7 Nederlands">
            <a:extLst>
              <a:ext uri="{FF2B5EF4-FFF2-40B4-BE49-F238E27FC236}">
                <a16:creationId xmlns:a16="http://schemas.microsoft.com/office/drawing/2014/main" id="{40B9EF01-F085-1E0E-9653-0387A712B0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36" r="1" b="1"/>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2C10D37B-309F-3407-6385-C13CF06181B6}"/>
              </a:ext>
            </a:extLst>
          </p:cNvPr>
          <p:cNvSpPr txBox="1"/>
          <p:nvPr/>
        </p:nvSpPr>
        <p:spPr>
          <a:xfrm>
            <a:off x="6513788" y="2333297"/>
            <a:ext cx="4840010" cy="3843666"/>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b="1" i="0" dirty="0">
                <a:effectLst/>
              </a:rPr>
              <a:t>SDG 7</a:t>
            </a:r>
            <a:r>
              <a:rPr lang="en-US" sz="2000" b="0" i="0" dirty="0">
                <a:effectLst/>
              </a:rPr>
              <a:t> | BETAALBARE EN DUURZAME ENERGIE. De </a:t>
            </a:r>
            <a:r>
              <a:rPr lang="en-US" sz="2000" b="0" i="0" dirty="0" err="1">
                <a:effectLst/>
              </a:rPr>
              <a:t>maatschappij</a:t>
            </a:r>
            <a:r>
              <a:rPr lang="en-US" sz="2000" b="0" i="0" dirty="0">
                <a:effectLst/>
              </a:rPr>
              <a:t> </a:t>
            </a:r>
            <a:r>
              <a:rPr lang="en-US" sz="2000" b="0" i="0" dirty="0" err="1">
                <a:effectLst/>
              </a:rPr>
              <a:t>zou</a:t>
            </a:r>
            <a:r>
              <a:rPr lang="en-US" sz="2000" b="0" i="0" dirty="0">
                <a:effectLst/>
              </a:rPr>
              <a:t> </a:t>
            </a:r>
            <a:r>
              <a:rPr lang="en-US" sz="2000" b="0" i="0" dirty="0" err="1">
                <a:effectLst/>
              </a:rPr>
              <a:t>zich</a:t>
            </a:r>
            <a:r>
              <a:rPr lang="en-US" sz="2000" b="0" i="0" dirty="0">
                <a:effectLst/>
              </a:rPr>
              <a:t> </a:t>
            </a:r>
            <a:r>
              <a:rPr lang="en-US" sz="2000" b="0" i="0" dirty="0" err="1">
                <a:effectLst/>
              </a:rPr>
              <a:t>niet</a:t>
            </a:r>
            <a:r>
              <a:rPr lang="en-US" sz="2000" b="0" i="0" dirty="0">
                <a:effectLst/>
              </a:rPr>
              <a:t> zo </a:t>
            </a:r>
            <a:r>
              <a:rPr lang="en-US" sz="2000" b="0" i="0" dirty="0" err="1">
                <a:effectLst/>
              </a:rPr>
              <a:t>kunnen</a:t>
            </a:r>
            <a:r>
              <a:rPr lang="en-US" sz="2000" b="0" i="0" dirty="0">
                <a:effectLst/>
              </a:rPr>
              <a:t> </a:t>
            </a:r>
            <a:r>
              <a:rPr lang="en-US" sz="2000" b="0" i="0" dirty="0" err="1">
                <a:effectLst/>
              </a:rPr>
              <a:t>ontwikkelen</a:t>
            </a:r>
            <a:r>
              <a:rPr lang="en-US" sz="2000" b="0" i="0" dirty="0">
                <a:effectLst/>
              </a:rPr>
              <a:t> </a:t>
            </a:r>
            <a:r>
              <a:rPr lang="en-US" sz="2000" b="0" i="0" dirty="0" err="1">
                <a:effectLst/>
              </a:rPr>
              <a:t>zoals</a:t>
            </a:r>
            <a:r>
              <a:rPr lang="en-US" sz="2000" b="0" i="0" dirty="0">
                <a:effectLst/>
              </a:rPr>
              <a:t> het nu </a:t>
            </a:r>
            <a:r>
              <a:rPr lang="en-US" sz="2000" b="0" i="0" dirty="0" err="1">
                <a:effectLst/>
              </a:rPr>
              <a:t>doet</a:t>
            </a:r>
            <a:r>
              <a:rPr lang="en-US" sz="2000" b="0" i="0" dirty="0">
                <a:effectLst/>
              </a:rPr>
              <a:t> </a:t>
            </a:r>
            <a:r>
              <a:rPr lang="en-US" sz="2000" b="0" i="0" dirty="0" err="1">
                <a:effectLst/>
              </a:rPr>
              <a:t>zonder</a:t>
            </a:r>
            <a:r>
              <a:rPr lang="en-US" sz="2000" b="0" i="0" dirty="0">
                <a:effectLst/>
              </a:rPr>
              <a:t> </a:t>
            </a:r>
            <a:r>
              <a:rPr lang="en-US" sz="2000" b="0" i="0" dirty="0" err="1">
                <a:effectLst/>
              </a:rPr>
              <a:t>energie</a:t>
            </a:r>
            <a:r>
              <a:rPr lang="en-US" sz="2000" b="0" i="0" dirty="0">
                <a:effectLst/>
              </a:rPr>
              <a:t>. </a:t>
            </a:r>
            <a:r>
              <a:rPr lang="en-US" sz="2000" b="0" i="0" dirty="0" err="1">
                <a:effectLst/>
              </a:rPr>
              <a:t>Daarom</a:t>
            </a:r>
            <a:r>
              <a:rPr lang="en-US" sz="2000" b="0" i="0" dirty="0">
                <a:effectLst/>
              </a:rPr>
              <a:t> is het </a:t>
            </a:r>
            <a:r>
              <a:rPr lang="en-US" sz="2000" b="0" i="0" dirty="0" err="1">
                <a:effectLst/>
              </a:rPr>
              <a:t>belangrijk</a:t>
            </a:r>
            <a:r>
              <a:rPr lang="en-US" sz="2000" b="0" i="0" dirty="0">
                <a:effectLst/>
              </a:rPr>
              <a:t> </a:t>
            </a:r>
            <a:r>
              <a:rPr lang="en-US" sz="2000" b="0" i="0" dirty="0" err="1">
                <a:effectLst/>
              </a:rPr>
              <a:t>dat</a:t>
            </a:r>
            <a:r>
              <a:rPr lang="en-US" sz="2000" b="0" i="0" dirty="0">
                <a:effectLst/>
              </a:rPr>
              <a:t> </a:t>
            </a:r>
            <a:r>
              <a:rPr lang="en-US" sz="2000" b="0" i="0" dirty="0" err="1">
                <a:effectLst/>
              </a:rPr>
              <a:t>iedereen</a:t>
            </a:r>
            <a:r>
              <a:rPr lang="en-US" sz="2000" b="0" i="0" dirty="0">
                <a:effectLst/>
              </a:rPr>
              <a:t> </a:t>
            </a:r>
            <a:r>
              <a:rPr lang="en-US" sz="2000" b="0" i="0" dirty="0" err="1">
                <a:effectLst/>
              </a:rPr>
              <a:t>gebruik</a:t>
            </a:r>
            <a:r>
              <a:rPr lang="en-US" sz="2000" b="0" i="0" dirty="0">
                <a:effectLst/>
              </a:rPr>
              <a:t> </a:t>
            </a:r>
            <a:r>
              <a:rPr lang="en-US" sz="2000" b="0" i="0" dirty="0" err="1">
                <a:effectLst/>
              </a:rPr>
              <a:t>kan</a:t>
            </a:r>
            <a:r>
              <a:rPr lang="en-US" sz="2000" b="0" i="0" dirty="0">
                <a:effectLst/>
              </a:rPr>
              <a:t> </a:t>
            </a:r>
            <a:r>
              <a:rPr lang="en-US" sz="2000" b="0" i="0" dirty="0" err="1">
                <a:effectLst/>
              </a:rPr>
              <a:t>maken</a:t>
            </a:r>
            <a:r>
              <a:rPr lang="en-US" sz="2000" b="0" i="0" dirty="0">
                <a:effectLst/>
              </a:rPr>
              <a:t> van </a:t>
            </a:r>
            <a:r>
              <a:rPr lang="en-US" sz="2000" b="0" i="0" dirty="0" err="1">
                <a:effectLst/>
              </a:rPr>
              <a:t>energie</a:t>
            </a:r>
            <a:r>
              <a:rPr lang="en-US" sz="2000" b="0" i="0" dirty="0">
                <a:effectLst/>
              </a:rPr>
              <a:t>, </a:t>
            </a:r>
            <a:r>
              <a:rPr lang="en-US" sz="2000" b="0" i="0" dirty="0" err="1">
                <a:effectLst/>
              </a:rPr>
              <a:t>vinden</a:t>
            </a:r>
            <a:r>
              <a:rPr lang="en-US" sz="2000" b="0" i="0" dirty="0">
                <a:effectLst/>
              </a:rPr>
              <a:t> de </a:t>
            </a:r>
            <a:r>
              <a:rPr lang="en-US" sz="2000" b="0" i="0" dirty="0" err="1">
                <a:effectLst/>
              </a:rPr>
              <a:t>Verenigde</a:t>
            </a:r>
            <a:r>
              <a:rPr lang="en-US" sz="2000" b="0" i="0" dirty="0">
                <a:effectLst/>
              </a:rPr>
              <a:t> </a:t>
            </a:r>
            <a:r>
              <a:rPr lang="en-US" sz="2000" b="0" i="0" dirty="0" err="1">
                <a:effectLst/>
              </a:rPr>
              <a:t>Naties</a:t>
            </a:r>
            <a:r>
              <a:rPr lang="en-US" sz="2000" b="0" i="0" dirty="0">
                <a:effectLst/>
              </a:rPr>
              <a:t>. </a:t>
            </a:r>
            <a:r>
              <a:rPr lang="en-US" sz="2000" b="0" i="0" dirty="0" err="1">
                <a:effectLst/>
              </a:rPr>
              <a:t>Een</a:t>
            </a:r>
            <a:r>
              <a:rPr lang="en-US" sz="2000" b="0" i="0" dirty="0">
                <a:effectLst/>
              </a:rPr>
              <a:t> op de </a:t>
            </a:r>
            <a:r>
              <a:rPr lang="en-US" sz="2000" b="0" i="0" dirty="0" err="1">
                <a:effectLst/>
              </a:rPr>
              <a:t>vijf</a:t>
            </a:r>
            <a:r>
              <a:rPr lang="en-US" sz="2000" b="0" i="0" dirty="0">
                <a:effectLst/>
              </a:rPr>
              <a:t> </a:t>
            </a:r>
            <a:r>
              <a:rPr lang="en-US" sz="2000" b="0" i="0" dirty="0" err="1">
                <a:effectLst/>
              </a:rPr>
              <a:t>mensen</a:t>
            </a:r>
            <a:r>
              <a:rPr lang="en-US" sz="2000" b="0" i="0" dirty="0">
                <a:effectLst/>
              </a:rPr>
              <a:t> </a:t>
            </a:r>
            <a:r>
              <a:rPr lang="en-US" sz="2000" b="0" i="0" dirty="0" err="1">
                <a:effectLst/>
              </a:rPr>
              <a:t>heeft</a:t>
            </a:r>
            <a:r>
              <a:rPr lang="en-US" sz="2000" b="0" i="0" dirty="0">
                <a:effectLst/>
              </a:rPr>
              <a:t> op </a:t>
            </a:r>
            <a:r>
              <a:rPr lang="en-US" sz="2000" b="0" i="0" dirty="0" err="1">
                <a:effectLst/>
              </a:rPr>
              <a:t>dit</a:t>
            </a:r>
            <a:r>
              <a:rPr lang="en-US" sz="2000" b="0" i="0" dirty="0">
                <a:effectLst/>
              </a:rPr>
              <a:t> moment </a:t>
            </a:r>
            <a:r>
              <a:rPr lang="en-US" sz="2000" b="0" i="0" dirty="0" err="1">
                <a:effectLst/>
              </a:rPr>
              <a:t>nog</a:t>
            </a:r>
            <a:r>
              <a:rPr lang="en-US" sz="2000" b="0" i="0" dirty="0">
                <a:effectLst/>
              </a:rPr>
              <a:t> </a:t>
            </a:r>
            <a:r>
              <a:rPr lang="en-US" sz="2000" b="0" i="0" dirty="0" err="1">
                <a:effectLst/>
              </a:rPr>
              <a:t>geen</a:t>
            </a:r>
            <a:r>
              <a:rPr lang="en-US" sz="2000" b="0" i="0" dirty="0">
                <a:effectLst/>
              </a:rPr>
              <a:t> </a:t>
            </a:r>
            <a:r>
              <a:rPr lang="en-US" sz="2000" b="0" i="0" dirty="0" err="1">
                <a:effectLst/>
              </a:rPr>
              <a:t>toegang</a:t>
            </a:r>
            <a:r>
              <a:rPr lang="en-US" sz="2000" b="0" i="0" dirty="0">
                <a:effectLst/>
              </a:rPr>
              <a:t> tot </a:t>
            </a:r>
            <a:r>
              <a:rPr lang="en-US" sz="2000" b="0" i="0" dirty="0" err="1">
                <a:effectLst/>
              </a:rPr>
              <a:t>energie</a:t>
            </a:r>
            <a:r>
              <a:rPr lang="en-US" sz="2000" b="0" i="0" dirty="0">
                <a:effectLst/>
              </a:rPr>
              <a:t>.</a:t>
            </a:r>
            <a:endParaRPr lang="en-US" sz="2000" dirty="0"/>
          </a:p>
        </p:txBody>
      </p:sp>
    </p:spTree>
    <p:extLst>
      <p:ext uri="{BB962C8B-B14F-4D97-AF65-F5344CB8AC3E}">
        <p14:creationId xmlns:p14="http://schemas.microsoft.com/office/powerpoint/2010/main" val="158054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Afbeeldingsresultaten voor sdg nl 10">
            <a:extLst>
              <a:ext uri="{FF2B5EF4-FFF2-40B4-BE49-F238E27FC236}">
                <a16:creationId xmlns:a16="http://schemas.microsoft.com/office/drawing/2014/main" id="{2E5B8B40-2EA7-D3E8-65B5-9CF1544256A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62280" y="730460"/>
            <a:ext cx="4052737" cy="5260765"/>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B202467A-B06A-C07C-EE21-12EDBD168FBA}"/>
              </a:ext>
            </a:extLst>
          </p:cNvPr>
          <p:cNvSpPr txBox="1"/>
          <p:nvPr/>
        </p:nvSpPr>
        <p:spPr>
          <a:xfrm>
            <a:off x="952500" y="2518113"/>
            <a:ext cx="6096000" cy="1200329"/>
          </a:xfrm>
          <a:prstGeom prst="rect">
            <a:avLst/>
          </a:prstGeom>
          <a:noFill/>
        </p:spPr>
        <p:txBody>
          <a:bodyPr wrap="square">
            <a:spAutoFit/>
          </a:bodyPr>
          <a:lstStyle/>
          <a:p>
            <a:r>
              <a:rPr lang="nl-NL" b="1" i="0" dirty="0">
                <a:solidFill>
                  <a:srgbClr val="222222"/>
                </a:solidFill>
                <a:effectLst/>
                <a:latin typeface="Roboto" panose="02000000000000000000" pitchFamily="2" charset="0"/>
              </a:rPr>
              <a:t>Wereldwijd is er ongelijkheid en extreme armoede, ook al neemt ze in het algemeen af. Vandaag leven nog steeds 700 miljoen mensen in extreme armoede, wat gelijk is aan net iets minder dan 10% van de wereldbevolking.</a:t>
            </a:r>
            <a:endParaRPr lang="nl-NL" dirty="0"/>
          </a:p>
        </p:txBody>
      </p:sp>
    </p:spTree>
    <p:extLst>
      <p:ext uri="{BB962C8B-B14F-4D97-AF65-F5344CB8AC3E}">
        <p14:creationId xmlns:p14="http://schemas.microsoft.com/office/powerpoint/2010/main" val="638285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 bronafbeelding bekijken">
            <a:extLst>
              <a:ext uri="{FF2B5EF4-FFF2-40B4-BE49-F238E27FC236}">
                <a16:creationId xmlns:a16="http://schemas.microsoft.com/office/drawing/2014/main" id="{3AC01127-193B-42A8-8953-973BA92B62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228600"/>
            <a:ext cx="2266950" cy="2266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e bronafbeelding bekijken">
            <a:extLst>
              <a:ext uri="{FF2B5EF4-FFF2-40B4-BE49-F238E27FC236}">
                <a16:creationId xmlns:a16="http://schemas.microsoft.com/office/drawing/2014/main" id="{7CCF0545-6915-4B19-9D0D-204730BBDD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0" y="4624561"/>
            <a:ext cx="3830836" cy="20091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e bronafbeelding bekijken">
            <a:extLst>
              <a:ext uri="{FF2B5EF4-FFF2-40B4-BE49-F238E27FC236}">
                <a16:creationId xmlns:a16="http://schemas.microsoft.com/office/drawing/2014/main" id="{5E98433D-5774-48B9-B4F5-BE460759FC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1275" y="1889125"/>
            <a:ext cx="8572500" cy="2365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366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957E52E8-0517-4907-A799-315CEE39700D}"/>
              </a:ext>
            </a:extLst>
          </p:cNvPr>
          <p:cNvSpPr txBox="1"/>
          <p:nvPr/>
        </p:nvSpPr>
        <p:spPr>
          <a:xfrm>
            <a:off x="3000375" y="3059668"/>
            <a:ext cx="7324725" cy="369332"/>
          </a:xfrm>
          <a:prstGeom prst="rect">
            <a:avLst/>
          </a:prstGeom>
          <a:noFill/>
        </p:spPr>
        <p:txBody>
          <a:bodyPr wrap="square">
            <a:spAutoFit/>
          </a:bodyPr>
          <a:lstStyle/>
          <a:p>
            <a:r>
              <a:rPr lang="nl-NL">
                <a:hlinkClick r:id="rId2"/>
              </a:rPr>
              <a:t>Verantwoorde consumptie en productie; SDG 12 uitgelegd - YouTube</a:t>
            </a:r>
            <a:endParaRPr lang="nl-NL"/>
          </a:p>
        </p:txBody>
      </p:sp>
    </p:spTree>
    <p:extLst>
      <p:ext uri="{BB962C8B-B14F-4D97-AF65-F5344CB8AC3E}">
        <p14:creationId xmlns:p14="http://schemas.microsoft.com/office/powerpoint/2010/main" val="100820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10A4713-04A1-4700-BA75-CAC3BF51E661}"/>
              </a:ext>
            </a:extLst>
          </p:cNvPr>
          <p:cNvSpPr>
            <a:spLocks noGrp="1"/>
          </p:cNvSpPr>
          <p:nvPr>
            <p:ph type="ctrTitle"/>
          </p:nvPr>
        </p:nvSpPr>
        <p:spPr/>
        <p:txBody>
          <a:bodyPr/>
          <a:lstStyle/>
          <a:p>
            <a:r>
              <a:rPr lang="nl-NL"/>
              <a:t>Wat is duurzaamheid??</a:t>
            </a:r>
          </a:p>
        </p:txBody>
      </p:sp>
    </p:spTree>
    <p:extLst>
      <p:ext uri="{BB962C8B-B14F-4D97-AF65-F5344CB8AC3E}">
        <p14:creationId xmlns:p14="http://schemas.microsoft.com/office/powerpoint/2010/main" val="181833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0A5D336-5D9E-484A-8D68-B266E28510A3}"/>
              </a:ext>
            </a:extLst>
          </p:cNvPr>
          <p:cNvSpPr>
            <a:spLocks noGrp="1"/>
          </p:cNvSpPr>
          <p:nvPr>
            <p:ph type="ctrTitle"/>
          </p:nvPr>
        </p:nvSpPr>
        <p:spPr/>
        <p:txBody>
          <a:bodyPr>
            <a:normAutofit fontScale="90000"/>
          </a:bodyPr>
          <a:lstStyle/>
          <a:p>
            <a:r>
              <a:rPr lang="nl-NL" dirty="0"/>
              <a:t>Wat is het verschil tussen duurzame consumptie &amp; productie?</a:t>
            </a:r>
          </a:p>
        </p:txBody>
      </p:sp>
    </p:spTree>
    <p:extLst>
      <p:ext uri="{BB962C8B-B14F-4D97-AF65-F5344CB8AC3E}">
        <p14:creationId xmlns:p14="http://schemas.microsoft.com/office/powerpoint/2010/main" val="197141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5C9B886-BF63-4814-8708-5C7BE63E7C6D}"/>
              </a:ext>
            </a:extLst>
          </p:cNvPr>
          <p:cNvSpPr>
            <a:spLocks noGrp="1"/>
          </p:cNvSpPr>
          <p:nvPr>
            <p:ph type="ctrTitle"/>
          </p:nvPr>
        </p:nvSpPr>
        <p:spPr/>
        <p:txBody>
          <a:bodyPr>
            <a:normAutofit fontScale="90000"/>
          </a:bodyPr>
          <a:lstStyle/>
          <a:p>
            <a:r>
              <a:rPr lang="nl-NL"/>
              <a:t>Welke voorbeelden ken je van duurzame consumptie en/of productie??</a:t>
            </a:r>
          </a:p>
        </p:txBody>
      </p:sp>
    </p:spTree>
    <p:extLst>
      <p:ext uri="{BB962C8B-B14F-4D97-AF65-F5344CB8AC3E}">
        <p14:creationId xmlns:p14="http://schemas.microsoft.com/office/powerpoint/2010/main" val="108347509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344</Words>
  <Application>Microsoft Office PowerPoint</Application>
  <PresentationFormat>Breedbeeld</PresentationFormat>
  <Paragraphs>28</Paragraphs>
  <Slides>15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Calibri Light</vt:lpstr>
      <vt:lpstr>Roboto</vt:lpstr>
      <vt:lpstr>Kantoorthema</vt:lpstr>
      <vt:lpstr>Verantwoorde productie en consumptie</vt:lpstr>
      <vt:lpstr>PowerPoint-presentatie</vt:lpstr>
      <vt:lpstr>PowerPoint-presentatie</vt:lpstr>
      <vt:lpstr>PowerPoint-presentatie</vt:lpstr>
      <vt:lpstr>PowerPoint-presentatie</vt:lpstr>
      <vt:lpstr>PowerPoint-presentatie</vt:lpstr>
      <vt:lpstr>Wat is duurzaamheid??</vt:lpstr>
      <vt:lpstr>Wat is het verschil tussen duurzame consumptie &amp; productie?</vt:lpstr>
      <vt:lpstr>Welke voorbeelden ken je van duurzame consumptie en/of productie??</vt:lpstr>
      <vt:lpstr>Waarom is duurzame consumptie &amp; productie belangrijk??</vt:lpstr>
      <vt:lpstr>Hoe ziet duurzame consumptie/productie in de bloemenbranche eruit?</vt:lpstr>
      <vt:lpstr>Draag jij bij aan duurzame consumptie en/of productie? Hoe dan?</vt:lpstr>
      <vt:lpstr>Hoe ga jij rekening houden met duurzame consumptie &amp; productie in jouw winkel?</vt:lpstr>
      <vt:lpstr>Opdr.1: Werk een stuk tekst uit waarin jij:</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Duurzame productie en consumptie </dc:title>
  <dc:creator>Inge van Steen</dc:creator>
  <cp:lastModifiedBy>Inge van Steen</cp:lastModifiedBy>
  <cp:revision>3</cp:revision>
  <dcterms:created xsi:type="dcterms:W3CDTF">2022-10-26T19:30:28Z</dcterms:created>
  <dcterms:modified xsi:type="dcterms:W3CDTF">2022-12-06T15:06:46Z</dcterms:modified>
</cp:coreProperties>
</file>