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9" r:id="rId3"/>
    <p:sldId id="257" r:id="rId4"/>
    <p:sldId id="258" r:id="rId5"/>
    <p:sldId id="284" r:id="rId6"/>
    <p:sldId id="293" r:id="rId7"/>
    <p:sldId id="285" r:id="rId8"/>
    <p:sldId id="292" r:id="rId9"/>
    <p:sldId id="287" r:id="rId10"/>
    <p:sldId id="288" r:id="rId11"/>
    <p:sldId id="289" r:id="rId12"/>
    <p:sldId id="290" r:id="rId13"/>
    <p:sldId id="291" r:id="rId14"/>
    <p:sldId id="294" r:id="rId15"/>
    <p:sldId id="261" r:id="rId16"/>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CFDE27D-39EC-04F3-5BB1-55D8B1BAFE4E}" name="Inge van Steen" initials="IvS" userId="S::i.van.steen@yuverta.nl::b7af8d2b-3eda-4fcb-a931-3c6afb410171"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B36D950-13D8-45A5-96E1-A11D47D9F1D7}" v="31" dt="2022-12-06T15:05:39.59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53"/>
    <p:restoredTop sz="95741"/>
  </p:normalViewPr>
  <p:slideViewPr>
    <p:cSldViewPr snapToGrid="0">
      <p:cViewPr varScale="1">
        <p:scale>
          <a:sx n="67" d="100"/>
          <a:sy n="67" d="100"/>
        </p:scale>
        <p:origin x="616"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8/10/relationships/authors" Target="authors.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nge Steen" userId="b7af8d2b-3eda-4fcb-a931-3c6afb410171" providerId="ADAL" clId="{BB36D950-13D8-45A5-96E1-A11D47D9F1D7}"/>
    <pc:docChg chg="custSel addSld delSld modSld sldOrd">
      <pc:chgData name="Inge Steen" userId="b7af8d2b-3eda-4fcb-a931-3c6afb410171" providerId="ADAL" clId="{BB36D950-13D8-45A5-96E1-A11D47D9F1D7}" dt="2022-12-06T15:06:37.624" v="67" actId="478"/>
      <pc:docMkLst>
        <pc:docMk/>
      </pc:docMkLst>
      <pc:sldChg chg="addSp delSp modSp add mod ord setBg delAnim delDesignElem">
        <pc:chgData name="Inge Steen" userId="b7af8d2b-3eda-4fcb-a931-3c6afb410171" providerId="ADAL" clId="{BB36D950-13D8-45A5-96E1-A11D47D9F1D7}" dt="2022-12-06T14:40:52.214" v="42" actId="1076"/>
        <pc:sldMkLst>
          <pc:docMk/>
          <pc:sldMk cId="1710127140" sldId="256"/>
        </pc:sldMkLst>
        <pc:spChg chg="mod">
          <ac:chgData name="Inge Steen" userId="b7af8d2b-3eda-4fcb-a931-3c6afb410171" providerId="ADAL" clId="{BB36D950-13D8-45A5-96E1-A11D47D9F1D7}" dt="2022-12-06T14:40:52.214" v="42" actId="1076"/>
          <ac:spMkLst>
            <pc:docMk/>
            <pc:sldMk cId="1710127140" sldId="256"/>
            <ac:spMk id="2" creationId="{E489FAA5-97C6-65CB-ED7E-C679E5D032C8}"/>
          </ac:spMkLst>
        </pc:spChg>
        <pc:spChg chg="del">
          <ac:chgData name="Inge Steen" userId="b7af8d2b-3eda-4fcb-a931-3c6afb410171" providerId="ADAL" clId="{BB36D950-13D8-45A5-96E1-A11D47D9F1D7}" dt="2022-12-06T14:35:44.337" v="11" actId="478"/>
          <ac:spMkLst>
            <pc:docMk/>
            <pc:sldMk cId="1710127140" sldId="256"/>
            <ac:spMk id="3" creationId="{7556BD50-F5EE-7675-F296-04101C1CEC9D}"/>
          </ac:spMkLst>
        </pc:spChg>
        <pc:spChg chg="add del mod">
          <ac:chgData name="Inge Steen" userId="b7af8d2b-3eda-4fcb-a931-3c6afb410171" providerId="ADAL" clId="{BB36D950-13D8-45A5-96E1-A11D47D9F1D7}" dt="2022-12-06T14:35:51.833" v="13" actId="478"/>
          <ac:spMkLst>
            <pc:docMk/>
            <pc:sldMk cId="1710127140" sldId="256"/>
            <ac:spMk id="7" creationId="{171B3BB3-1A92-5317-028B-D560CA503992}"/>
          </ac:spMkLst>
        </pc:spChg>
        <pc:picChg chg="mod">
          <ac:chgData name="Inge Steen" userId="b7af8d2b-3eda-4fcb-a931-3c6afb410171" providerId="ADAL" clId="{BB36D950-13D8-45A5-96E1-A11D47D9F1D7}" dt="2022-12-06T14:35:48.549" v="12" actId="1076"/>
          <ac:picMkLst>
            <pc:docMk/>
            <pc:sldMk cId="1710127140" sldId="256"/>
            <ac:picMk id="5" creationId="{13A2DE66-9391-72EB-D85F-CF1E4E50CFD9}"/>
          </ac:picMkLst>
        </pc:picChg>
        <pc:cxnChg chg="del">
          <ac:chgData name="Inge Steen" userId="b7af8d2b-3eda-4fcb-a931-3c6afb410171" providerId="ADAL" clId="{BB36D950-13D8-45A5-96E1-A11D47D9F1D7}" dt="2022-12-06T14:35:15.173" v="4"/>
          <ac:cxnSpMkLst>
            <pc:docMk/>
            <pc:sldMk cId="1710127140" sldId="256"/>
            <ac:cxnSpMk id="1050" creationId="{60188E89-AF78-40F6-B787-E9BD9C625686}"/>
          </ac:cxnSpMkLst>
        </pc:cxnChg>
      </pc:sldChg>
      <pc:sldChg chg="delSp add ord setBg delDesignElem">
        <pc:chgData name="Inge Steen" userId="b7af8d2b-3eda-4fcb-a931-3c6afb410171" providerId="ADAL" clId="{BB36D950-13D8-45A5-96E1-A11D47D9F1D7}" dt="2022-12-06T14:41:30.770" v="44"/>
        <pc:sldMkLst>
          <pc:docMk/>
          <pc:sldMk cId="1580541046" sldId="257"/>
        </pc:sldMkLst>
        <pc:spChg chg="del">
          <ac:chgData name="Inge Steen" userId="b7af8d2b-3eda-4fcb-a931-3c6afb410171" providerId="ADAL" clId="{BB36D950-13D8-45A5-96E1-A11D47D9F1D7}" dt="2022-12-06T14:35:15.173" v="4"/>
          <ac:spMkLst>
            <pc:docMk/>
            <pc:sldMk cId="1580541046" sldId="257"/>
            <ac:spMk id="9" creationId="{79BB35BC-D5C2-4C8B-A22A-A71E6191913B}"/>
          </ac:spMkLst>
        </pc:spChg>
      </pc:sldChg>
      <pc:sldChg chg="add ord">
        <pc:chgData name="Inge Steen" userId="b7af8d2b-3eda-4fcb-a931-3c6afb410171" providerId="ADAL" clId="{BB36D950-13D8-45A5-96E1-A11D47D9F1D7}" dt="2022-12-06T14:41:50.262" v="48"/>
        <pc:sldMkLst>
          <pc:docMk/>
          <pc:sldMk cId="638285453" sldId="258"/>
        </pc:sldMkLst>
      </pc:sldChg>
      <pc:sldChg chg="delSp add ord setBg delDesignElem">
        <pc:chgData name="Inge Steen" userId="b7af8d2b-3eda-4fcb-a931-3c6afb410171" providerId="ADAL" clId="{BB36D950-13D8-45A5-96E1-A11D47D9F1D7}" dt="2022-12-06T14:41:39.902" v="46"/>
        <pc:sldMkLst>
          <pc:docMk/>
          <pc:sldMk cId="679678420" sldId="259"/>
        </pc:sldMkLst>
        <pc:spChg chg="del">
          <ac:chgData name="Inge Steen" userId="b7af8d2b-3eda-4fcb-a931-3c6afb410171" providerId="ADAL" clId="{BB36D950-13D8-45A5-96E1-A11D47D9F1D7}" dt="2022-12-06T14:35:15.173" v="4"/>
          <ac:spMkLst>
            <pc:docMk/>
            <pc:sldMk cId="679678420" sldId="259"/>
            <ac:spMk id="2057" creationId="{79BB35BC-D5C2-4C8B-A22A-A71E6191913B}"/>
          </ac:spMkLst>
        </pc:spChg>
      </pc:sldChg>
      <pc:sldChg chg="add del">
        <pc:chgData name="Inge Steen" userId="b7af8d2b-3eda-4fcb-a931-3c6afb410171" providerId="ADAL" clId="{BB36D950-13D8-45A5-96E1-A11D47D9F1D7}" dt="2022-12-06T14:40:05.958" v="15" actId="47"/>
        <pc:sldMkLst>
          <pc:docMk/>
          <pc:sldMk cId="409111627" sldId="260"/>
        </pc:sldMkLst>
      </pc:sldChg>
      <pc:sldChg chg="addSp delSp modSp add mod setBg delDesignElem">
        <pc:chgData name="Inge Steen" userId="b7af8d2b-3eda-4fcb-a931-3c6afb410171" providerId="ADAL" clId="{BB36D950-13D8-45A5-96E1-A11D47D9F1D7}" dt="2022-12-06T15:05:39.583" v="66" actId="1076"/>
        <pc:sldMkLst>
          <pc:docMk/>
          <pc:sldMk cId="630788533" sldId="261"/>
        </pc:sldMkLst>
        <pc:spChg chg="add mod">
          <ac:chgData name="Inge Steen" userId="b7af8d2b-3eda-4fcb-a931-3c6afb410171" providerId="ADAL" clId="{BB36D950-13D8-45A5-96E1-A11D47D9F1D7}" dt="2022-12-06T15:05:32.486" v="63" actId="20577"/>
          <ac:spMkLst>
            <pc:docMk/>
            <pc:sldMk cId="630788533" sldId="261"/>
            <ac:spMk id="3" creationId="{EA0EF0B3-BD44-6A85-3627-11977E747F89}"/>
          </ac:spMkLst>
        </pc:spChg>
        <pc:spChg chg="del">
          <ac:chgData name="Inge Steen" userId="b7af8d2b-3eda-4fcb-a931-3c6afb410171" providerId="ADAL" clId="{BB36D950-13D8-45A5-96E1-A11D47D9F1D7}" dt="2022-12-06T14:35:15.173" v="4"/>
          <ac:spMkLst>
            <pc:docMk/>
            <pc:sldMk cId="630788533" sldId="261"/>
            <ac:spMk id="5129" creationId="{62A38935-BB53-4DF7-A56E-48DD25B685D7}"/>
          </ac:spMkLst>
        </pc:spChg>
        <pc:spChg chg="del">
          <ac:chgData name="Inge Steen" userId="b7af8d2b-3eda-4fcb-a931-3c6afb410171" providerId="ADAL" clId="{BB36D950-13D8-45A5-96E1-A11D47D9F1D7}" dt="2022-12-06T14:35:15.173" v="4"/>
          <ac:spMkLst>
            <pc:docMk/>
            <pc:sldMk cId="630788533" sldId="261"/>
            <ac:spMk id="5134" creationId="{91F32EBA-ED97-466E-8CFA-8382584155D0}"/>
          </ac:spMkLst>
        </pc:spChg>
        <pc:picChg chg="mod">
          <ac:chgData name="Inge Steen" userId="b7af8d2b-3eda-4fcb-a931-3c6afb410171" providerId="ADAL" clId="{BB36D950-13D8-45A5-96E1-A11D47D9F1D7}" dt="2022-12-06T15:05:39.583" v="66" actId="1076"/>
          <ac:picMkLst>
            <pc:docMk/>
            <pc:sldMk cId="630788533" sldId="261"/>
            <ac:picMk id="5122" creationId="{20A8DBEE-3631-A933-E27F-170BB7A07248}"/>
          </ac:picMkLst>
        </pc:picChg>
      </pc:sldChg>
      <pc:sldChg chg="modSp del mod">
        <pc:chgData name="Inge Steen" userId="b7af8d2b-3eda-4fcb-a931-3c6afb410171" providerId="ADAL" clId="{BB36D950-13D8-45A5-96E1-A11D47D9F1D7}" dt="2022-12-06T14:35:54.439" v="14" actId="47"/>
        <pc:sldMkLst>
          <pc:docMk/>
          <pc:sldMk cId="4013405800" sldId="283"/>
        </pc:sldMkLst>
        <pc:spChg chg="mod">
          <ac:chgData name="Inge Steen" userId="b7af8d2b-3eda-4fcb-a931-3c6afb410171" providerId="ADAL" clId="{BB36D950-13D8-45A5-96E1-A11D47D9F1D7}" dt="2022-12-06T14:35:34.311" v="8" actId="27636"/>
          <ac:spMkLst>
            <pc:docMk/>
            <pc:sldMk cId="4013405800" sldId="283"/>
            <ac:spMk id="4" creationId="{0690E652-210F-4CF6-B41C-4ED7E6B5E1DF}"/>
          </ac:spMkLst>
        </pc:spChg>
      </pc:sldChg>
      <pc:sldChg chg="delSp mod">
        <pc:chgData name="Inge Steen" userId="b7af8d2b-3eda-4fcb-a931-3c6afb410171" providerId="ADAL" clId="{BB36D950-13D8-45A5-96E1-A11D47D9F1D7}" dt="2022-12-06T15:06:37.624" v="67" actId="478"/>
        <pc:sldMkLst>
          <pc:docMk/>
          <pc:sldMk cId="1818339985" sldId="285"/>
        </pc:sldMkLst>
        <pc:spChg chg="del">
          <ac:chgData name="Inge Steen" userId="b7af8d2b-3eda-4fcb-a931-3c6afb410171" providerId="ADAL" clId="{BB36D950-13D8-45A5-96E1-A11D47D9F1D7}" dt="2022-12-06T15:06:37.624" v="67" actId="478"/>
          <ac:spMkLst>
            <pc:docMk/>
            <pc:sldMk cId="1818339985" sldId="285"/>
            <ac:spMk id="5" creationId="{56FB9750-5E62-4269-B8F9-CF176F0339B0}"/>
          </ac:spMkLst>
        </pc:spChg>
      </pc:sldChg>
      <pc:sldChg chg="modSp mod delCm">
        <pc:chgData name="Inge Steen" userId="b7af8d2b-3eda-4fcb-a931-3c6afb410171" providerId="ADAL" clId="{BB36D950-13D8-45A5-96E1-A11D47D9F1D7}" dt="2022-12-06T15:05:08.642" v="59" actId="20577"/>
        <pc:sldMkLst>
          <pc:docMk/>
          <pc:sldMk cId="2324653201" sldId="294"/>
        </pc:sldMkLst>
        <pc:spChg chg="mod">
          <ac:chgData name="Inge Steen" userId="b7af8d2b-3eda-4fcb-a931-3c6afb410171" providerId="ADAL" clId="{BB36D950-13D8-45A5-96E1-A11D47D9F1D7}" dt="2022-12-06T15:05:08.642" v="59" actId="20577"/>
          <ac:spMkLst>
            <pc:docMk/>
            <pc:sldMk cId="2324653201" sldId="294"/>
            <ac:spMk id="4" creationId="{910E9D2D-8B2D-467D-B1D5-BB9AF52AC399}"/>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AE5F90E-397D-E541-EA67-E78A847D093B}"/>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DB2B2D42-46AE-EE2A-C46E-5CA7A0FF4D8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CFA0B798-990F-E1D1-5127-485E17E40847}"/>
              </a:ext>
            </a:extLst>
          </p:cNvPr>
          <p:cNvSpPr>
            <a:spLocks noGrp="1"/>
          </p:cNvSpPr>
          <p:nvPr>
            <p:ph type="dt" sz="half" idx="10"/>
          </p:nvPr>
        </p:nvSpPr>
        <p:spPr/>
        <p:txBody>
          <a:bodyPr/>
          <a:lstStyle/>
          <a:p>
            <a:fld id="{F974EEF6-1EC3-3E4C-8B39-939B6C196A81}" type="datetimeFigureOut">
              <a:rPr lang="nl-NL" smtClean="0"/>
              <a:t>6-12-2022</a:t>
            </a:fld>
            <a:endParaRPr lang="nl-NL"/>
          </a:p>
        </p:txBody>
      </p:sp>
      <p:sp>
        <p:nvSpPr>
          <p:cNvPr id="5" name="Tijdelijke aanduiding voor voettekst 4">
            <a:extLst>
              <a:ext uri="{FF2B5EF4-FFF2-40B4-BE49-F238E27FC236}">
                <a16:creationId xmlns:a16="http://schemas.microsoft.com/office/drawing/2014/main" id="{8A9E8F3A-83A2-337D-E468-06FC455943D0}"/>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FC45D0B0-4F09-6C05-63F0-515D7B6A9B5E}"/>
              </a:ext>
            </a:extLst>
          </p:cNvPr>
          <p:cNvSpPr>
            <a:spLocks noGrp="1"/>
          </p:cNvSpPr>
          <p:nvPr>
            <p:ph type="sldNum" sz="quarter" idx="12"/>
          </p:nvPr>
        </p:nvSpPr>
        <p:spPr/>
        <p:txBody>
          <a:bodyPr/>
          <a:lstStyle/>
          <a:p>
            <a:fld id="{861DFB50-1062-B44B-80C6-BD8C5C8906BA}" type="slidenum">
              <a:rPr lang="nl-NL" smtClean="0"/>
              <a:t>‹nr.›</a:t>
            </a:fld>
            <a:endParaRPr lang="nl-NL"/>
          </a:p>
        </p:txBody>
      </p:sp>
    </p:spTree>
    <p:extLst>
      <p:ext uri="{BB962C8B-B14F-4D97-AF65-F5344CB8AC3E}">
        <p14:creationId xmlns:p14="http://schemas.microsoft.com/office/powerpoint/2010/main" val="6985384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277833C-3D01-4480-F618-1C71EEC1AF47}"/>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A424F85D-BAB8-8499-CE39-8B12FDA552C9}"/>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47304897-FD47-5C35-49A4-5DBC5CD04DAE}"/>
              </a:ext>
            </a:extLst>
          </p:cNvPr>
          <p:cNvSpPr>
            <a:spLocks noGrp="1"/>
          </p:cNvSpPr>
          <p:nvPr>
            <p:ph type="dt" sz="half" idx="10"/>
          </p:nvPr>
        </p:nvSpPr>
        <p:spPr/>
        <p:txBody>
          <a:bodyPr/>
          <a:lstStyle/>
          <a:p>
            <a:fld id="{F974EEF6-1EC3-3E4C-8B39-939B6C196A81}" type="datetimeFigureOut">
              <a:rPr lang="nl-NL" smtClean="0"/>
              <a:t>6-12-2022</a:t>
            </a:fld>
            <a:endParaRPr lang="nl-NL"/>
          </a:p>
        </p:txBody>
      </p:sp>
      <p:sp>
        <p:nvSpPr>
          <p:cNvPr id="5" name="Tijdelijke aanduiding voor voettekst 4">
            <a:extLst>
              <a:ext uri="{FF2B5EF4-FFF2-40B4-BE49-F238E27FC236}">
                <a16:creationId xmlns:a16="http://schemas.microsoft.com/office/drawing/2014/main" id="{1B3BE43E-2F31-3805-1EEA-634439F6FE25}"/>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8164A291-8650-FC71-B37E-36AA3EA2E491}"/>
              </a:ext>
            </a:extLst>
          </p:cNvPr>
          <p:cNvSpPr>
            <a:spLocks noGrp="1"/>
          </p:cNvSpPr>
          <p:nvPr>
            <p:ph type="sldNum" sz="quarter" idx="12"/>
          </p:nvPr>
        </p:nvSpPr>
        <p:spPr/>
        <p:txBody>
          <a:bodyPr/>
          <a:lstStyle/>
          <a:p>
            <a:fld id="{861DFB50-1062-B44B-80C6-BD8C5C8906BA}" type="slidenum">
              <a:rPr lang="nl-NL" smtClean="0"/>
              <a:t>‹nr.›</a:t>
            </a:fld>
            <a:endParaRPr lang="nl-NL"/>
          </a:p>
        </p:txBody>
      </p:sp>
    </p:spTree>
    <p:extLst>
      <p:ext uri="{BB962C8B-B14F-4D97-AF65-F5344CB8AC3E}">
        <p14:creationId xmlns:p14="http://schemas.microsoft.com/office/powerpoint/2010/main" val="25659567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61C53F88-1A30-5A3D-8727-99F579CFDA0B}"/>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A4DF7E4D-4E96-6BC8-DC0D-538196F2B339}"/>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F9EDFE4E-0156-81B3-C51F-50E24FA23A22}"/>
              </a:ext>
            </a:extLst>
          </p:cNvPr>
          <p:cNvSpPr>
            <a:spLocks noGrp="1"/>
          </p:cNvSpPr>
          <p:nvPr>
            <p:ph type="dt" sz="half" idx="10"/>
          </p:nvPr>
        </p:nvSpPr>
        <p:spPr/>
        <p:txBody>
          <a:bodyPr/>
          <a:lstStyle/>
          <a:p>
            <a:fld id="{F974EEF6-1EC3-3E4C-8B39-939B6C196A81}" type="datetimeFigureOut">
              <a:rPr lang="nl-NL" smtClean="0"/>
              <a:t>6-12-2022</a:t>
            </a:fld>
            <a:endParaRPr lang="nl-NL"/>
          </a:p>
        </p:txBody>
      </p:sp>
      <p:sp>
        <p:nvSpPr>
          <p:cNvPr id="5" name="Tijdelijke aanduiding voor voettekst 4">
            <a:extLst>
              <a:ext uri="{FF2B5EF4-FFF2-40B4-BE49-F238E27FC236}">
                <a16:creationId xmlns:a16="http://schemas.microsoft.com/office/drawing/2014/main" id="{3EF1D26C-5C1D-F172-4FAE-336B8224A6D5}"/>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EB5D2346-DB67-928A-E034-582020E4FF62}"/>
              </a:ext>
            </a:extLst>
          </p:cNvPr>
          <p:cNvSpPr>
            <a:spLocks noGrp="1"/>
          </p:cNvSpPr>
          <p:nvPr>
            <p:ph type="sldNum" sz="quarter" idx="12"/>
          </p:nvPr>
        </p:nvSpPr>
        <p:spPr/>
        <p:txBody>
          <a:bodyPr/>
          <a:lstStyle/>
          <a:p>
            <a:fld id="{861DFB50-1062-B44B-80C6-BD8C5C8906BA}" type="slidenum">
              <a:rPr lang="nl-NL" smtClean="0"/>
              <a:t>‹nr.›</a:t>
            </a:fld>
            <a:endParaRPr lang="nl-NL"/>
          </a:p>
        </p:txBody>
      </p:sp>
    </p:spTree>
    <p:extLst>
      <p:ext uri="{BB962C8B-B14F-4D97-AF65-F5344CB8AC3E}">
        <p14:creationId xmlns:p14="http://schemas.microsoft.com/office/powerpoint/2010/main" val="9131046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86E5BB-3403-2512-64F7-3E6DF6F54F7C}"/>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4753AD9D-7DB1-612E-AF19-93DC5FBA2094}"/>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F3669CBF-6EE6-C571-5AF4-E06E73AF5273}"/>
              </a:ext>
            </a:extLst>
          </p:cNvPr>
          <p:cNvSpPr>
            <a:spLocks noGrp="1"/>
          </p:cNvSpPr>
          <p:nvPr>
            <p:ph type="dt" sz="half" idx="10"/>
          </p:nvPr>
        </p:nvSpPr>
        <p:spPr/>
        <p:txBody>
          <a:bodyPr/>
          <a:lstStyle/>
          <a:p>
            <a:fld id="{F974EEF6-1EC3-3E4C-8B39-939B6C196A81}" type="datetimeFigureOut">
              <a:rPr lang="nl-NL" smtClean="0"/>
              <a:t>6-12-2022</a:t>
            </a:fld>
            <a:endParaRPr lang="nl-NL"/>
          </a:p>
        </p:txBody>
      </p:sp>
      <p:sp>
        <p:nvSpPr>
          <p:cNvPr id="5" name="Tijdelijke aanduiding voor voettekst 4">
            <a:extLst>
              <a:ext uri="{FF2B5EF4-FFF2-40B4-BE49-F238E27FC236}">
                <a16:creationId xmlns:a16="http://schemas.microsoft.com/office/drawing/2014/main" id="{80C9B255-D99C-C47E-8966-2346B6E55E2E}"/>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4986E263-74C3-DA85-9AAD-CFCFC62E6362}"/>
              </a:ext>
            </a:extLst>
          </p:cNvPr>
          <p:cNvSpPr>
            <a:spLocks noGrp="1"/>
          </p:cNvSpPr>
          <p:nvPr>
            <p:ph type="sldNum" sz="quarter" idx="12"/>
          </p:nvPr>
        </p:nvSpPr>
        <p:spPr/>
        <p:txBody>
          <a:bodyPr/>
          <a:lstStyle/>
          <a:p>
            <a:fld id="{861DFB50-1062-B44B-80C6-BD8C5C8906BA}" type="slidenum">
              <a:rPr lang="nl-NL" smtClean="0"/>
              <a:t>‹nr.›</a:t>
            </a:fld>
            <a:endParaRPr lang="nl-NL"/>
          </a:p>
        </p:txBody>
      </p:sp>
    </p:spTree>
    <p:extLst>
      <p:ext uri="{BB962C8B-B14F-4D97-AF65-F5344CB8AC3E}">
        <p14:creationId xmlns:p14="http://schemas.microsoft.com/office/powerpoint/2010/main" val="34711207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646D3D-8F2F-EC64-F59F-0B72E3A4FB76}"/>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4F4BAABC-84F6-1D61-5302-388AD3DDB7F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F9D64E84-2C82-254D-0D48-6803142B5D70}"/>
              </a:ext>
            </a:extLst>
          </p:cNvPr>
          <p:cNvSpPr>
            <a:spLocks noGrp="1"/>
          </p:cNvSpPr>
          <p:nvPr>
            <p:ph type="dt" sz="half" idx="10"/>
          </p:nvPr>
        </p:nvSpPr>
        <p:spPr/>
        <p:txBody>
          <a:bodyPr/>
          <a:lstStyle/>
          <a:p>
            <a:fld id="{F974EEF6-1EC3-3E4C-8B39-939B6C196A81}" type="datetimeFigureOut">
              <a:rPr lang="nl-NL" smtClean="0"/>
              <a:t>6-12-2022</a:t>
            </a:fld>
            <a:endParaRPr lang="nl-NL"/>
          </a:p>
        </p:txBody>
      </p:sp>
      <p:sp>
        <p:nvSpPr>
          <p:cNvPr id="5" name="Tijdelijke aanduiding voor voettekst 4">
            <a:extLst>
              <a:ext uri="{FF2B5EF4-FFF2-40B4-BE49-F238E27FC236}">
                <a16:creationId xmlns:a16="http://schemas.microsoft.com/office/drawing/2014/main" id="{F09222FA-0611-87C1-5616-15E32DBAC81B}"/>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41108476-1ABE-8032-BD33-C69B2821C955}"/>
              </a:ext>
            </a:extLst>
          </p:cNvPr>
          <p:cNvSpPr>
            <a:spLocks noGrp="1"/>
          </p:cNvSpPr>
          <p:nvPr>
            <p:ph type="sldNum" sz="quarter" idx="12"/>
          </p:nvPr>
        </p:nvSpPr>
        <p:spPr/>
        <p:txBody>
          <a:bodyPr/>
          <a:lstStyle/>
          <a:p>
            <a:fld id="{861DFB50-1062-B44B-80C6-BD8C5C8906BA}" type="slidenum">
              <a:rPr lang="nl-NL" smtClean="0"/>
              <a:t>‹nr.›</a:t>
            </a:fld>
            <a:endParaRPr lang="nl-NL"/>
          </a:p>
        </p:txBody>
      </p:sp>
    </p:spTree>
    <p:extLst>
      <p:ext uri="{BB962C8B-B14F-4D97-AF65-F5344CB8AC3E}">
        <p14:creationId xmlns:p14="http://schemas.microsoft.com/office/powerpoint/2010/main" val="14287097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867C62-D6AD-844F-D9F6-6027C6A0DB49}"/>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61976BBA-F451-7AB1-8DE8-3A1D68C2C4B8}"/>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76A215F7-A74F-BBD3-DE0A-601F20D37377}"/>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1F8390B9-60D4-A186-96E4-F0A9F8F885A8}"/>
              </a:ext>
            </a:extLst>
          </p:cNvPr>
          <p:cNvSpPr>
            <a:spLocks noGrp="1"/>
          </p:cNvSpPr>
          <p:nvPr>
            <p:ph type="dt" sz="half" idx="10"/>
          </p:nvPr>
        </p:nvSpPr>
        <p:spPr/>
        <p:txBody>
          <a:bodyPr/>
          <a:lstStyle/>
          <a:p>
            <a:fld id="{F974EEF6-1EC3-3E4C-8B39-939B6C196A81}" type="datetimeFigureOut">
              <a:rPr lang="nl-NL" smtClean="0"/>
              <a:t>6-12-2022</a:t>
            </a:fld>
            <a:endParaRPr lang="nl-NL"/>
          </a:p>
        </p:txBody>
      </p:sp>
      <p:sp>
        <p:nvSpPr>
          <p:cNvPr id="6" name="Tijdelijke aanduiding voor voettekst 5">
            <a:extLst>
              <a:ext uri="{FF2B5EF4-FFF2-40B4-BE49-F238E27FC236}">
                <a16:creationId xmlns:a16="http://schemas.microsoft.com/office/drawing/2014/main" id="{1D67362E-9FEE-E50B-9B2C-E0D82F933DBA}"/>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460A0CD6-7E0F-7BBF-C9C8-13F7AE1E93F5}"/>
              </a:ext>
            </a:extLst>
          </p:cNvPr>
          <p:cNvSpPr>
            <a:spLocks noGrp="1"/>
          </p:cNvSpPr>
          <p:nvPr>
            <p:ph type="sldNum" sz="quarter" idx="12"/>
          </p:nvPr>
        </p:nvSpPr>
        <p:spPr/>
        <p:txBody>
          <a:bodyPr/>
          <a:lstStyle/>
          <a:p>
            <a:fld id="{861DFB50-1062-B44B-80C6-BD8C5C8906BA}" type="slidenum">
              <a:rPr lang="nl-NL" smtClean="0"/>
              <a:t>‹nr.›</a:t>
            </a:fld>
            <a:endParaRPr lang="nl-NL"/>
          </a:p>
        </p:txBody>
      </p:sp>
    </p:spTree>
    <p:extLst>
      <p:ext uri="{BB962C8B-B14F-4D97-AF65-F5344CB8AC3E}">
        <p14:creationId xmlns:p14="http://schemas.microsoft.com/office/powerpoint/2010/main" val="13829619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620AC5-0014-66FD-9F0E-41616C8731E9}"/>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5D3D68DB-B933-1D57-6E58-7B7D5D6768B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BE5DE77D-5D1E-01A3-A15A-3C21020B0AC3}"/>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AF6EDF60-A846-B4D8-EC57-17B7A70F4B8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81634DF7-5F84-7547-752B-4D633F990EF8}"/>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4283D524-5551-08D4-F343-781BD0BDFFB7}"/>
              </a:ext>
            </a:extLst>
          </p:cNvPr>
          <p:cNvSpPr>
            <a:spLocks noGrp="1"/>
          </p:cNvSpPr>
          <p:nvPr>
            <p:ph type="dt" sz="half" idx="10"/>
          </p:nvPr>
        </p:nvSpPr>
        <p:spPr/>
        <p:txBody>
          <a:bodyPr/>
          <a:lstStyle/>
          <a:p>
            <a:fld id="{F974EEF6-1EC3-3E4C-8B39-939B6C196A81}" type="datetimeFigureOut">
              <a:rPr lang="nl-NL" smtClean="0"/>
              <a:t>6-12-2022</a:t>
            </a:fld>
            <a:endParaRPr lang="nl-NL"/>
          </a:p>
        </p:txBody>
      </p:sp>
      <p:sp>
        <p:nvSpPr>
          <p:cNvPr id="8" name="Tijdelijke aanduiding voor voettekst 7">
            <a:extLst>
              <a:ext uri="{FF2B5EF4-FFF2-40B4-BE49-F238E27FC236}">
                <a16:creationId xmlns:a16="http://schemas.microsoft.com/office/drawing/2014/main" id="{336DDA7B-69F8-CD17-53A2-2FFD976DCF3B}"/>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D2F95421-F5B5-1B3E-9BDE-A68EC47063F8}"/>
              </a:ext>
            </a:extLst>
          </p:cNvPr>
          <p:cNvSpPr>
            <a:spLocks noGrp="1"/>
          </p:cNvSpPr>
          <p:nvPr>
            <p:ph type="sldNum" sz="quarter" idx="12"/>
          </p:nvPr>
        </p:nvSpPr>
        <p:spPr/>
        <p:txBody>
          <a:bodyPr/>
          <a:lstStyle/>
          <a:p>
            <a:fld id="{861DFB50-1062-B44B-80C6-BD8C5C8906BA}" type="slidenum">
              <a:rPr lang="nl-NL" smtClean="0"/>
              <a:t>‹nr.›</a:t>
            </a:fld>
            <a:endParaRPr lang="nl-NL"/>
          </a:p>
        </p:txBody>
      </p:sp>
    </p:spTree>
    <p:extLst>
      <p:ext uri="{BB962C8B-B14F-4D97-AF65-F5344CB8AC3E}">
        <p14:creationId xmlns:p14="http://schemas.microsoft.com/office/powerpoint/2010/main" val="32988117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1F190D7-1BA9-E6B9-DE40-C7ED53F4BF91}"/>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5F23E82A-DDD7-6515-1701-6A54E94A3DCD}"/>
              </a:ext>
            </a:extLst>
          </p:cNvPr>
          <p:cNvSpPr>
            <a:spLocks noGrp="1"/>
          </p:cNvSpPr>
          <p:nvPr>
            <p:ph type="dt" sz="half" idx="10"/>
          </p:nvPr>
        </p:nvSpPr>
        <p:spPr/>
        <p:txBody>
          <a:bodyPr/>
          <a:lstStyle/>
          <a:p>
            <a:fld id="{F974EEF6-1EC3-3E4C-8B39-939B6C196A81}" type="datetimeFigureOut">
              <a:rPr lang="nl-NL" smtClean="0"/>
              <a:t>6-12-2022</a:t>
            </a:fld>
            <a:endParaRPr lang="nl-NL"/>
          </a:p>
        </p:txBody>
      </p:sp>
      <p:sp>
        <p:nvSpPr>
          <p:cNvPr id="4" name="Tijdelijke aanduiding voor voettekst 3">
            <a:extLst>
              <a:ext uri="{FF2B5EF4-FFF2-40B4-BE49-F238E27FC236}">
                <a16:creationId xmlns:a16="http://schemas.microsoft.com/office/drawing/2014/main" id="{F55A509E-60F1-B762-4C07-BE8F5F458DF6}"/>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18BD8B16-B037-B94C-8A8F-40C5DAAACA45}"/>
              </a:ext>
            </a:extLst>
          </p:cNvPr>
          <p:cNvSpPr>
            <a:spLocks noGrp="1"/>
          </p:cNvSpPr>
          <p:nvPr>
            <p:ph type="sldNum" sz="quarter" idx="12"/>
          </p:nvPr>
        </p:nvSpPr>
        <p:spPr/>
        <p:txBody>
          <a:bodyPr/>
          <a:lstStyle/>
          <a:p>
            <a:fld id="{861DFB50-1062-B44B-80C6-BD8C5C8906BA}" type="slidenum">
              <a:rPr lang="nl-NL" smtClean="0"/>
              <a:t>‹nr.›</a:t>
            </a:fld>
            <a:endParaRPr lang="nl-NL"/>
          </a:p>
        </p:txBody>
      </p:sp>
    </p:spTree>
    <p:extLst>
      <p:ext uri="{BB962C8B-B14F-4D97-AF65-F5344CB8AC3E}">
        <p14:creationId xmlns:p14="http://schemas.microsoft.com/office/powerpoint/2010/main" val="25083414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0CE28663-E5CD-B1C5-D20E-BE2D7D0FDC7B}"/>
              </a:ext>
            </a:extLst>
          </p:cNvPr>
          <p:cNvSpPr>
            <a:spLocks noGrp="1"/>
          </p:cNvSpPr>
          <p:nvPr>
            <p:ph type="dt" sz="half" idx="10"/>
          </p:nvPr>
        </p:nvSpPr>
        <p:spPr/>
        <p:txBody>
          <a:bodyPr/>
          <a:lstStyle/>
          <a:p>
            <a:fld id="{F974EEF6-1EC3-3E4C-8B39-939B6C196A81}" type="datetimeFigureOut">
              <a:rPr lang="nl-NL" smtClean="0"/>
              <a:t>6-12-2022</a:t>
            </a:fld>
            <a:endParaRPr lang="nl-NL"/>
          </a:p>
        </p:txBody>
      </p:sp>
      <p:sp>
        <p:nvSpPr>
          <p:cNvPr id="3" name="Tijdelijke aanduiding voor voettekst 2">
            <a:extLst>
              <a:ext uri="{FF2B5EF4-FFF2-40B4-BE49-F238E27FC236}">
                <a16:creationId xmlns:a16="http://schemas.microsoft.com/office/drawing/2014/main" id="{E311BE77-C8C2-7ACA-128A-CDC2E6632575}"/>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4745228D-DD70-E8C8-DB1C-A2D44D36A365}"/>
              </a:ext>
            </a:extLst>
          </p:cNvPr>
          <p:cNvSpPr>
            <a:spLocks noGrp="1"/>
          </p:cNvSpPr>
          <p:nvPr>
            <p:ph type="sldNum" sz="quarter" idx="12"/>
          </p:nvPr>
        </p:nvSpPr>
        <p:spPr/>
        <p:txBody>
          <a:bodyPr/>
          <a:lstStyle/>
          <a:p>
            <a:fld id="{861DFB50-1062-B44B-80C6-BD8C5C8906BA}" type="slidenum">
              <a:rPr lang="nl-NL" smtClean="0"/>
              <a:t>‹nr.›</a:t>
            </a:fld>
            <a:endParaRPr lang="nl-NL"/>
          </a:p>
        </p:txBody>
      </p:sp>
    </p:spTree>
    <p:extLst>
      <p:ext uri="{BB962C8B-B14F-4D97-AF65-F5344CB8AC3E}">
        <p14:creationId xmlns:p14="http://schemas.microsoft.com/office/powerpoint/2010/main" val="25633898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8591A2C-DBF6-BBFC-9ED3-E0563F9B2BEE}"/>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89900E4E-AE8A-CFA2-C0D4-B423EEB3DF0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5B81E0C0-0E4C-7D78-4A58-E7BF0A487F0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690CAC40-D8E5-7160-6578-DD76C690CAE6}"/>
              </a:ext>
            </a:extLst>
          </p:cNvPr>
          <p:cNvSpPr>
            <a:spLocks noGrp="1"/>
          </p:cNvSpPr>
          <p:nvPr>
            <p:ph type="dt" sz="half" idx="10"/>
          </p:nvPr>
        </p:nvSpPr>
        <p:spPr/>
        <p:txBody>
          <a:bodyPr/>
          <a:lstStyle/>
          <a:p>
            <a:fld id="{F974EEF6-1EC3-3E4C-8B39-939B6C196A81}" type="datetimeFigureOut">
              <a:rPr lang="nl-NL" smtClean="0"/>
              <a:t>6-12-2022</a:t>
            </a:fld>
            <a:endParaRPr lang="nl-NL"/>
          </a:p>
        </p:txBody>
      </p:sp>
      <p:sp>
        <p:nvSpPr>
          <p:cNvPr id="6" name="Tijdelijke aanduiding voor voettekst 5">
            <a:extLst>
              <a:ext uri="{FF2B5EF4-FFF2-40B4-BE49-F238E27FC236}">
                <a16:creationId xmlns:a16="http://schemas.microsoft.com/office/drawing/2014/main" id="{907E042C-780E-829A-8923-69F190CBD482}"/>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5B4487C8-07CB-5326-ACBA-F741921434E7}"/>
              </a:ext>
            </a:extLst>
          </p:cNvPr>
          <p:cNvSpPr>
            <a:spLocks noGrp="1"/>
          </p:cNvSpPr>
          <p:nvPr>
            <p:ph type="sldNum" sz="quarter" idx="12"/>
          </p:nvPr>
        </p:nvSpPr>
        <p:spPr/>
        <p:txBody>
          <a:bodyPr/>
          <a:lstStyle/>
          <a:p>
            <a:fld id="{861DFB50-1062-B44B-80C6-BD8C5C8906BA}" type="slidenum">
              <a:rPr lang="nl-NL" smtClean="0"/>
              <a:t>‹nr.›</a:t>
            </a:fld>
            <a:endParaRPr lang="nl-NL"/>
          </a:p>
        </p:txBody>
      </p:sp>
    </p:spTree>
    <p:extLst>
      <p:ext uri="{BB962C8B-B14F-4D97-AF65-F5344CB8AC3E}">
        <p14:creationId xmlns:p14="http://schemas.microsoft.com/office/powerpoint/2010/main" val="42228653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CFA3BEC-D532-F904-BC2E-3AFAA0EBC6F0}"/>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5B02C9D2-B521-99A6-97AD-388C5E7C4CA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33D8A3E1-39BB-4D7E-978A-8E2C9E87138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E70FEEF1-4D9D-7518-F955-524741E02D31}"/>
              </a:ext>
            </a:extLst>
          </p:cNvPr>
          <p:cNvSpPr>
            <a:spLocks noGrp="1"/>
          </p:cNvSpPr>
          <p:nvPr>
            <p:ph type="dt" sz="half" idx="10"/>
          </p:nvPr>
        </p:nvSpPr>
        <p:spPr/>
        <p:txBody>
          <a:bodyPr/>
          <a:lstStyle/>
          <a:p>
            <a:fld id="{F974EEF6-1EC3-3E4C-8B39-939B6C196A81}" type="datetimeFigureOut">
              <a:rPr lang="nl-NL" smtClean="0"/>
              <a:t>6-12-2022</a:t>
            </a:fld>
            <a:endParaRPr lang="nl-NL"/>
          </a:p>
        </p:txBody>
      </p:sp>
      <p:sp>
        <p:nvSpPr>
          <p:cNvPr id="6" name="Tijdelijke aanduiding voor voettekst 5">
            <a:extLst>
              <a:ext uri="{FF2B5EF4-FFF2-40B4-BE49-F238E27FC236}">
                <a16:creationId xmlns:a16="http://schemas.microsoft.com/office/drawing/2014/main" id="{37B29E27-BDBB-85AA-6342-CDF27AD0FF6E}"/>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A25AC6CF-147E-A66E-19F4-5825BFDFD74C}"/>
              </a:ext>
            </a:extLst>
          </p:cNvPr>
          <p:cNvSpPr>
            <a:spLocks noGrp="1"/>
          </p:cNvSpPr>
          <p:nvPr>
            <p:ph type="sldNum" sz="quarter" idx="12"/>
          </p:nvPr>
        </p:nvSpPr>
        <p:spPr/>
        <p:txBody>
          <a:bodyPr/>
          <a:lstStyle/>
          <a:p>
            <a:fld id="{861DFB50-1062-B44B-80C6-BD8C5C8906BA}" type="slidenum">
              <a:rPr lang="nl-NL" smtClean="0"/>
              <a:t>‹nr.›</a:t>
            </a:fld>
            <a:endParaRPr lang="nl-NL"/>
          </a:p>
        </p:txBody>
      </p:sp>
    </p:spTree>
    <p:extLst>
      <p:ext uri="{BB962C8B-B14F-4D97-AF65-F5344CB8AC3E}">
        <p14:creationId xmlns:p14="http://schemas.microsoft.com/office/powerpoint/2010/main" val="14423079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F82C39AB-E228-F34B-49FE-9329AB9260B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A7226512-E1E7-AE56-C520-1CC9EA28A84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82033ECE-41C0-6919-FE11-2D61E1E778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74EEF6-1EC3-3E4C-8B39-939B6C196A81}" type="datetimeFigureOut">
              <a:rPr lang="nl-NL" smtClean="0"/>
              <a:t>6-12-2022</a:t>
            </a:fld>
            <a:endParaRPr lang="nl-NL"/>
          </a:p>
        </p:txBody>
      </p:sp>
      <p:sp>
        <p:nvSpPr>
          <p:cNvPr id="5" name="Tijdelijke aanduiding voor voettekst 4">
            <a:extLst>
              <a:ext uri="{FF2B5EF4-FFF2-40B4-BE49-F238E27FC236}">
                <a16:creationId xmlns:a16="http://schemas.microsoft.com/office/drawing/2014/main" id="{5EFD298B-564E-F2A8-BB48-F1ED36EA289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20BEC985-EFEB-6077-14E5-FD3689F0E5E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1DFB50-1062-B44B-80C6-BD8C5C8906BA}" type="slidenum">
              <a:rPr lang="nl-NL" smtClean="0"/>
              <a:t>‹nr.›</a:t>
            </a:fld>
            <a:endParaRPr lang="nl-NL"/>
          </a:p>
        </p:txBody>
      </p:sp>
    </p:spTree>
    <p:extLst>
      <p:ext uri="{BB962C8B-B14F-4D97-AF65-F5344CB8AC3E}">
        <p14:creationId xmlns:p14="http://schemas.microsoft.com/office/powerpoint/2010/main" val="34873214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2" Type="http://schemas.openxmlformats.org/officeDocument/2006/relationships/hyperlink" Target="https://www.youtube.com/watch?v=h7_3F3aZXAo"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89FAA5-97C6-65CB-ED7E-C679E5D032C8}"/>
              </a:ext>
            </a:extLst>
          </p:cNvPr>
          <p:cNvSpPr>
            <a:spLocks noGrp="1"/>
          </p:cNvSpPr>
          <p:nvPr>
            <p:ph type="ctrTitle"/>
          </p:nvPr>
        </p:nvSpPr>
        <p:spPr>
          <a:xfrm>
            <a:off x="642996" y="5076041"/>
            <a:ext cx="10906008" cy="1115415"/>
          </a:xfrm>
        </p:spPr>
        <p:txBody>
          <a:bodyPr>
            <a:normAutofit fontScale="90000"/>
          </a:bodyPr>
          <a:lstStyle/>
          <a:p>
            <a:r>
              <a:rPr lang="nl-NL" dirty="0"/>
              <a:t>Verantwoorde productie en consumptie</a:t>
            </a:r>
          </a:p>
        </p:txBody>
      </p:sp>
      <p:pic>
        <p:nvPicPr>
          <p:cNvPr id="1034" name="Picture 10" descr="Afbeeldingsresultaten voor SDG 7 Nederlands">
            <a:extLst>
              <a:ext uri="{FF2B5EF4-FFF2-40B4-BE49-F238E27FC236}">
                <a16:creationId xmlns:a16="http://schemas.microsoft.com/office/drawing/2014/main" id="{369DA5C1-EC1F-BFB6-C8A5-8067B4DEE81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7920" r="3" b="3"/>
          <a:stretch/>
        </p:blipFill>
        <p:spPr bwMode="auto">
          <a:xfrm>
            <a:off x="321628" y="320511"/>
            <a:ext cx="3794760" cy="393097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Afbeeldingsresultaten voor sdg 12.nl">
            <a:extLst>
              <a:ext uri="{FF2B5EF4-FFF2-40B4-BE49-F238E27FC236}">
                <a16:creationId xmlns:a16="http://schemas.microsoft.com/office/drawing/2014/main" id="{13A2DE66-9391-72EB-D85F-CF1E4E50CFD9}"/>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2" b="12526"/>
          <a:stretch/>
        </p:blipFill>
        <p:spPr bwMode="auto">
          <a:xfrm>
            <a:off x="4198620" y="320511"/>
            <a:ext cx="3794760" cy="3930978"/>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Afbeeldingsresultaten voor sdg nl 10">
            <a:extLst>
              <a:ext uri="{FF2B5EF4-FFF2-40B4-BE49-F238E27FC236}">
                <a16:creationId xmlns:a16="http://schemas.microsoft.com/office/drawing/2014/main" id="{C22DBCE1-473E-C21B-1BE5-2F634CF5FA23}"/>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b="20197"/>
          <a:stretch/>
        </p:blipFill>
        <p:spPr bwMode="auto">
          <a:xfrm>
            <a:off x="8075142" y="320511"/>
            <a:ext cx="3794760" cy="3930978"/>
          </a:xfrm>
          <a:prstGeom prst="rect">
            <a:avLst/>
          </a:prstGeom>
          <a:noFill/>
          <a:extLst>
            <a:ext uri="{909E8E84-426E-40DD-AFC4-6F175D3DCCD1}">
              <a14:hiddenFill xmlns:a14="http://schemas.microsoft.com/office/drawing/2010/main">
                <a:solidFill>
                  <a:srgbClr val="FFFFFF"/>
                </a:solidFill>
              </a14:hiddenFill>
            </a:ext>
          </a:extLst>
        </p:spPr>
      </p:pic>
      <p:sp>
        <p:nvSpPr>
          <p:cNvPr id="4" name="AutoShape 2">
            <a:extLst>
              <a:ext uri="{FF2B5EF4-FFF2-40B4-BE49-F238E27FC236}">
                <a16:creationId xmlns:a16="http://schemas.microsoft.com/office/drawing/2014/main" id="{1437B8F8-E709-4E79-53DC-8CDED910E684}"/>
              </a:ext>
            </a:extLst>
          </p:cNvPr>
          <p:cNvSpPr>
            <a:spLocks noChangeAspect="1" noChangeArrowheads="1"/>
          </p:cNvSpPr>
          <p:nvPr/>
        </p:nvSpPr>
        <p:spPr bwMode="auto">
          <a:xfrm>
            <a:off x="2667000" y="0"/>
            <a:ext cx="6858000" cy="68580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dirty="0"/>
          </a:p>
        </p:txBody>
      </p:sp>
    </p:spTree>
    <p:extLst>
      <p:ext uri="{BB962C8B-B14F-4D97-AF65-F5344CB8AC3E}">
        <p14:creationId xmlns:p14="http://schemas.microsoft.com/office/powerpoint/2010/main" val="1710127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4CAA3958-3545-4599-8D46-55BDFE093180}"/>
              </a:ext>
            </a:extLst>
          </p:cNvPr>
          <p:cNvSpPr>
            <a:spLocks noGrp="1"/>
          </p:cNvSpPr>
          <p:nvPr>
            <p:ph type="ctrTitle"/>
          </p:nvPr>
        </p:nvSpPr>
        <p:spPr/>
        <p:txBody>
          <a:bodyPr>
            <a:normAutofit fontScale="90000"/>
          </a:bodyPr>
          <a:lstStyle/>
          <a:p>
            <a:r>
              <a:rPr lang="nl-NL"/>
              <a:t>Waarom is duurzame consumptie &amp; productie belangrijk??</a:t>
            </a:r>
          </a:p>
        </p:txBody>
      </p:sp>
    </p:spTree>
    <p:extLst>
      <p:ext uri="{BB962C8B-B14F-4D97-AF65-F5344CB8AC3E}">
        <p14:creationId xmlns:p14="http://schemas.microsoft.com/office/powerpoint/2010/main" val="18582432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CA25A938-017E-4372-82D0-3336989D9589}"/>
              </a:ext>
            </a:extLst>
          </p:cNvPr>
          <p:cNvSpPr>
            <a:spLocks noGrp="1"/>
          </p:cNvSpPr>
          <p:nvPr>
            <p:ph type="ctrTitle"/>
          </p:nvPr>
        </p:nvSpPr>
        <p:spPr/>
        <p:txBody>
          <a:bodyPr>
            <a:normAutofit fontScale="90000"/>
          </a:bodyPr>
          <a:lstStyle/>
          <a:p>
            <a:r>
              <a:rPr lang="nl-NL"/>
              <a:t>Hoe ziet duurzame consumptie/productie in de bloemenbranche eruit?</a:t>
            </a:r>
          </a:p>
        </p:txBody>
      </p:sp>
    </p:spTree>
    <p:extLst>
      <p:ext uri="{BB962C8B-B14F-4D97-AF65-F5344CB8AC3E}">
        <p14:creationId xmlns:p14="http://schemas.microsoft.com/office/powerpoint/2010/main" val="33476196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F3817DE0-6670-4124-AE39-DEEBA9771F68}"/>
              </a:ext>
            </a:extLst>
          </p:cNvPr>
          <p:cNvSpPr>
            <a:spLocks noGrp="1"/>
          </p:cNvSpPr>
          <p:nvPr>
            <p:ph type="ctrTitle"/>
          </p:nvPr>
        </p:nvSpPr>
        <p:spPr/>
        <p:txBody>
          <a:bodyPr>
            <a:normAutofit fontScale="90000"/>
          </a:bodyPr>
          <a:lstStyle/>
          <a:p>
            <a:r>
              <a:rPr lang="nl-NL"/>
              <a:t>Draag jij bij aan duurzame consumptie en/of productie?</a:t>
            </a:r>
            <a:br>
              <a:rPr lang="nl-NL"/>
            </a:br>
            <a:r>
              <a:rPr lang="nl-NL"/>
              <a:t>Hoe dan?</a:t>
            </a:r>
          </a:p>
        </p:txBody>
      </p:sp>
    </p:spTree>
    <p:extLst>
      <p:ext uri="{BB962C8B-B14F-4D97-AF65-F5344CB8AC3E}">
        <p14:creationId xmlns:p14="http://schemas.microsoft.com/office/powerpoint/2010/main" val="3775586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E1018BD8-7FA7-4830-9330-066E3C7D84AA}"/>
              </a:ext>
            </a:extLst>
          </p:cNvPr>
          <p:cNvSpPr>
            <a:spLocks noGrp="1"/>
          </p:cNvSpPr>
          <p:nvPr>
            <p:ph type="ctrTitle"/>
          </p:nvPr>
        </p:nvSpPr>
        <p:spPr/>
        <p:txBody>
          <a:bodyPr>
            <a:normAutofit fontScale="90000"/>
          </a:bodyPr>
          <a:lstStyle/>
          <a:p>
            <a:r>
              <a:rPr lang="nl-NL"/>
              <a:t>Hoe ga jij rekening houden met duurzame consumptie &amp; productie in jouw winkel?</a:t>
            </a:r>
          </a:p>
        </p:txBody>
      </p:sp>
    </p:spTree>
    <p:extLst>
      <p:ext uri="{BB962C8B-B14F-4D97-AF65-F5344CB8AC3E}">
        <p14:creationId xmlns:p14="http://schemas.microsoft.com/office/powerpoint/2010/main" val="31419861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910E9D2D-8B2D-467D-B1D5-BB9AF52AC399}"/>
              </a:ext>
            </a:extLst>
          </p:cNvPr>
          <p:cNvSpPr>
            <a:spLocks noGrp="1"/>
          </p:cNvSpPr>
          <p:nvPr>
            <p:ph type="title"/>
          </p:nvPr>
        </p:nvSpPr>
        <p:spPr>
          <a:xfrm>
            <a:off x="838200" y="346075"/>
            <a:ext cx="10515600" cy="1325563"/>
          </a:xfrm>
        </p:spPr>
        <p:txBody>
          <a:bodyPr/>
          <a:lstStyle/>
          <a:p>
            <a:r>
              <a:rPr lang="nl-NL" dirty="0"/>
              <a:t>Opdr.1:</a:t>
            </a:r>
            <a:br>
              <a:rPr lang="nl-NL" dirty="0"/>
            </a:br>
            <a:r>
              <a:rPr lang="nl-NL" dirty="0"/>
              <a:t>Werk een stuk tekst uit waarin jij:</a:t>
            </a:r>
          </a:p>
        </p:txBody>
      </p:sp>
      <p:sp>
        <p:nvSpPr>
          <p:cNvPr id="5" name="Tijdelijke aanduiding voor inhoud 4">
            <a:extLst>
              <a:ext uri="{FF2B5EF4-FFF2-40B4-BE49-F238E27FC236}">
                <a16:creationId xmlns:a16="http://schemas.microsoft.com/office/drawing/2014/main" id="{642B08C4-2C27-4C52-ABC4-5505A2220E1D}"/>
              </a:ext>
            </a:extLst>
          </p:cNvPr>
          <p:cNvSpPr>
            <a:spLocks noGrp="1"/>
          </p:cNvSpPr>
          <p:nvPr>
            <p:ph idx="1"/>
          </p:nvPr>
        </p:nvSpPr>
        <p:spPr/>
        <p:txBody>
          <a:bodyPr>
            <a:normAutofit fontScale="92500" lnSpcReduction="20000"/>
          </a:bodyPr>
          <a:lstStyle/>
          <a:p>
            <a:r>
              <a:rPr lang="nl-NL" dirty="0"/>
              <a:t>Uitlegt of en hoe jij aan duurzame consumptie &amp; productie gaat doen in je winkel?</a:t>
            </a:r>
          </a:p>
          <a:p>
            <a:r>
              <a:rPr lang="nl-NL" dirty="0"/>
              <a:t>Waarom wel of niet?</a:t>
            </a:r>
          </a:p>
          <a:p>
            <a:r>
              <a:rPr lang="nl-NL" dirty="0"/>
              <a:t>Geef concrete voorbeelden van manieren hoe jij dat wilt gaan doen? Denk aan afbeeldingen/ideeën.</a:t>
            </a:r>
          </a:p>
          <a:p>
            <a:r>
              <a:rPr lang="nl-NL" dirty="0"/>
              <a:t>Leg een relatie met de 6P’s. </a:t>
            </a:r>
          </a:p>
          <a:p>
            <a:pPr lvl="1"/>
            <a:r>
              <a:rPr lang="nl-NL" dirty="0"/>
              <a:t>Plaats</a:t>
            </a:r>
          </a:p>
          <a:p>
            <a:pPr lvl="1"/>
            <a:r>
              <a:rPr lang="nl-NL" dirty="0"/>
              <a:t>Product</a:t>
            </a:r>
          </a:p>
          <a:p>
            <a:pPr lvl="1"/>
            <a:r>
              <a:rPr lang="nl-NL" dirty="0"/>
              <a:t>Prijs</a:t>
            </a:r>
          </a:p>
          <a:p>
            <a:pPr lvl="1"/>
            <a:r>
              <a:rPr lang="nl-NL" dirty="0"/>
              <a:t>Promotie</a:t>
            </a:r>
          </a:p>
          <a:p>
            <a:pPr lvl="1"/>
            <a:r>
              <a:rPr lang="nl-NL" dirty="0"/>
              <a:t>Presentatie</a:t>
            </a:r>
          </a:p>
          <a:p>
            <a:pPr lvl="1"/>
            <a:r>
              <a:rPr lang="nl-NL" dirty="0"/>
              <a:t>Personeel.</a:t>
            </a:r>
          </a:p>
          <a:p>
            <a:endParaRPr lang="nl-NL" dirty="0">
              <a:solidFill>
                <a:schemeClr val="bg1"/>
              </a:solidFill>
            </a:endParaRPr>
          </a:p>
        </p:txBody>
      </p:sp>
    </p:spTree>
    <p:extLst>
      <p:ext uri="{BB962C8B-B14F-4D97-AF65-F5344CB8AC3E}">
        <p14:creationId xmlns:p14="http://schemas.microsoft.com/office/powerpoint/2010/main" val="23246532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452AF18B-4C13-34B1-01FE-BFC20AB6F888}"/>
              </a:ext>
            </a:extLst>
          </p:cNvPr>
          <p:cNvSpPr txBox="1"/>
          <p:nvPr/>
        </p:nvSpPr>
        <p:spPr>
          <a:xfrm>
            <a:off x="965200" y="2470248"/>
            <a:ext cx="4048344" cy="3536236"/>
          </a:xfrm>
          <a:prstGeom prst="rect">
            <a:avLst/>
          </a:prstGeom>
        </p:spPr>
        <p:txBody>
          <a:bodyPr vert="horz" lIns="91440" tIns="45720" rIns="91440" bIns="45720" rtlCol="0">
            <a:normAutofit/>
          </a:bodyPr>
          <a:lstStyle/>
          <a:p>
            <a:pPr indent="-228600">
              <a:lnSpc>
                <a:spcPct val="90000"/>
              </a:lnSpc>
              <a:spcAft>
                <a:spcPts val="600"/>
              </a:spcAft>
              <a:buFont typeface="Arial" panose="020B0604020202020204" pitchFamily="34" charset="0"/>
              <a:buChar char="•"/>
            </a:pPr>
            <a:r>
              <a:rPr lang="en-US" sz="2400"/>
              <a:t>Visualiseer het kernassortiment (60%) en het randassortiment(40%) op creatieve wijze</a:t>
            </a:r>
          </a:p>
          <a:p>
            <a:pPr indent="-228600">
              <a:lnSpc>
                <a:spcPct val="90000"/>
              </a:lnSpc>
              <a:spcAft>
                <a:spcPts val="600"/>
              </a:spcAft>
              <a:buFont typeface="Arial" panose="020B0604020202020204" pitchFamily="34" charset="0"/>
              <a:buChar char="•"/>
            </a:pPr>
            <a:endParaRPr lang="en-US" sz="2400"/>
          </a:p>
          <a:p>
            <a:pPr indent="-228600">
              <a:lnSpc>
                <a:spcPct val="90000"/>
              </a:lnSpc>
              <a:spcAft>
                <a:spcPts val="600"/>
              </a:spcAft>
              <a:buFont typeface="Arial" panose="020B0604020202020204" pitchFamily="34" charset="0"/>
              <a:buChar char="•"/>
            </a:pPr>
            <a:endParaRPr lang="en-US" sz="2400"/>
          </a:p>
          <a:p>
            <a:pPr indent="-228600">
              <a:lnSpc>
                <a:spcPct val="90000"/>
              </a:lnSpc>
              <a:spcAft>
                <a:spcPts val="600"/>
              </a:spcAft>
              <a:buFont typeface="Arial" panose="020B0604020202020204" pitchFamily="34" charset="0"/>
              <a:buChar char="•"/>
            </a:pPr>
            <a:r>
              <a:rPr lang="en-US" sz="2400"/>
              <a:t>Maak een digitale collage waarin je per seizoen laat zien wat assortiment is  </a:t>
            </a:r>
          </a:p>
        </p:txBody>
      </p:sp>
      <p:pic>
        <p:nvPicPr>
          <p:cNvPr id="5122" name="Picture 2" descr="Afbeeldingsresultaten voor sdg nederland">
            <a:extLst>
              <a:ext uri="{FF2B5EF4-FFF2-40B4-BE49-F238E27FC236}">
                <a16:creationId xmlns:a16="http://schemas.microsoft.com/office/drawing/2014/main" id="{20A8DBEE-3631-A933-E27F-170BB7A07248}"/>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781800" y="1262593"/>
            <a:ext cx="4332813" cy="4332813"/>
          </a:xfrm>
          <a:prstGeom prst="rect">
            <a:avLst/>
          </a:prstGeom>
          <a:noFill/>
          <a:extLst>
            <a:ext uri="{909E8E84-426E-40DD-AFC4-6F175D3DCCD1}">
              <a14:hiddenFill xmlns:a14="http://schemas.microsoft.com/office/drawing/2010/main">
                <a:solidFill>
                  <a:srgbClr val="FFFFFF"/>
                </a:solidFill>
              </a14:hiddenFill>
            </a:ext>
          </a:extLst>
        </p:spPr>
      </p:pic>
      <p:sp>
        <p:nvSpPr>
          <p:cNvPr id="3" name="Titel 3">
            <a:extLst>
              <a:ext uri="{FF2B5EF4-FFF2-40B4-BE49-F238E27FC236}">
                <a16:creationId xmlns:a16="http://schemas.microsoft.com/office/drawing/2014/main" id="{EA0EF0B3-BD44-6A85-3627-11977E747F89}"/>
              </a:ext>
            </a:extLst>
          </p:cNvPr>
          <p:cNvSpPr txBox="1">
            <a:spLocks/>
          </p:cNvSpPr>
          <p:nvPr/>
        </p:nvSpPr>
        <p:spPr>
          <a:xfrm>
            <a:off x="838200" y="34607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dirty="0"/>
              <a:t>Opdr.2:</a:t>
            </a:r>
            <a:br>
              <a:rPr lang="nl-NL" dirty="0"/>
            </a:br>
            <a:r>
              <a:rPr lang="nl-NL" dirty="0"/>
              <a:t> </a:t>
            </a:r>
          </a:p>
        </p:txBody>
      </p:sp>
    </p:spTree>
    <p:extLst>
      <p:ext uri="{BB962C8B-B14F-4D97-AF65-F5344CB8AC3E}">
        <p14:creationId xmlns:p14="http://schemas.microsoft.com/office/powerpoint/2010/main" val="6307885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Afbeeldingsresultaten voor sdg 12.nl">
            <a:extLst>
              <a:ext uri="{FF2B5EF4-FFF2-40B4-BE49-F238E27FC236}">
                <a16:creationId xmlns:a16="http://schemas.microsoft.com/office/drawing/2014/main" id="{48D78D28-424F-B5A0-FF91-200FCF7A831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5319"/>
          <a:stretch/>
        </p:blipFill>
        <p:spPr bwMode="auto">
          <a:xfrm>
            <a:off x="20" y="10"/>
            <a:ext cx="6116549" cy="6857990"/>
          </a:xfrm>
          <a:custGeom>
            <a:avLst/>
            <a:gdLst/>
            <a:ahLst/>
            <a:cxnLst/>
            <a:rect l="l" t="t" r="r" b="b"/>
            <a:pathLst>
              <a:path w="6116569" h="6879321">
                <a:moveTo>
                  <a:pt x="0" y="0"/>
                </a:moveTo>
                <a:lnTo>
                  <a:pt x="2935851" y="0"/>
                </a:lnTo>
                <a:cubicBezTo>
                  <a:pt x="3035710" y="10660"/>
                  <a:pt x="3138421" y="17767"/>
                  <a:pt x="3238280" y="31980"/>
                </a:cubicBezTo>
                <a:cubicBezTo>
                  <a:pt x="3817462" y="106602"/>
                  <a:pt x="3127009" y="277163"/>
                  <a:pt x="3660541" y="550772"/>
                </a:cubicBezTo>
                <a:cubicBezTo>
                  <a:pt x="3706191" y="575645"/>
                  <a:pt x="3757546" y="579199"/>
                  <a:pt x="3808902" y="589860"/>
                </a:cubicBezTo>
                <a:cubicBezTo>
                  <a:pt x="4008620" y="625393"/>
                  <a:pt x="4211192" y="618286"/>
                  <a:pt x="4413762" y="625393"/>
                </a:cubicBezTo>
                <a:cubicBezTo>
                  <a:pt x="4465118" y="628946"/>
                  <a:pt x="4525033" y="625393"/>
                  <a:pt x="4567830" y="721333"/>
                </a:cubicBezTo>
                <a:cubicBezTo>
                  <a:pt x="4425175" y="724888"/>
                  <a:pt x="4305344" y="731994"/>
                  <a:pt x="4171247" y="792401"/>
                </a:cubicBezTo>
                <a:cubicBezTo>
                  <a:pt x="4239722" y="859916"/>
                  <a:pt x="4322462" y="795955"/>
                  <a:pt x="4376671" y="842148"/>
                </a:cubicBezTo>
                <a:cubicBezTo>
                  <a:pt x="4428027" y="888342"/>
                  <a:pt x="4470824" y="891896"/>
                  <a:pt x="4527887" y="813722"/>
                </a:cubicBezTo>
                <a:cubicBezTo>
                  <a:pt x="4556417" y="774634"/>
                  <a:pt x="4604920" y="778187"/>
                  <a:pt x="4633452" y="799508"/>
                </a:cubicBezTo>
                <a:cubicBezTo>
                  <a:pt x="4781813" y="913216"/>
                  <a:pt x="4778960" y="909662"/>
                  <a:pt x="4947293" y="870576"/>
                </a:cubicBezTo>
                <a:cubicBezTo>
                  <a:pt x="5055712" y="845701"/>
                  <a:pt x="5166983" y="806615"/>
                  <a:pt x="5263988" y="820828"/>
                </a:cubicBezTo>
                <a:cubicBezTo>
                  <a:pt x="5275401" y="867022"/>
                  <a:pt x="5263988" y="888342"/>
                  <a:pt x="5249723" y="895449"/>
                </a:cubicBezTo>
                <a:cubicBezTo>
                  <a:pt x="5021475" y="1005604"/>
                  <a:pt x="4975825" y="1122864"/>
                  <a:pt x="4744723" y="1197485"/>
                </a:cubicBezTo>
                <a:cubicBezTo>
                  <a:pt x="4724751" y="1268552"/>
                  <a:pt x="4807491" y="1275660"/>
                  <a:pt x="4767548" y="1346727"/>
                </a:cubicBezTo>
                <a:cubicBezTo>
                  <a:pt x="4693367" y="1407134"/>
                  <a:pt x="4610627" y="1346727"/>
                  <a:pt x="4539299" y="1421348"/>
                </a:cubicBezTo>
                <a:cubicBezTo>
                  <a:pt x="4550712" y="1471094"/>
                  <a:pt x="4610627" y="1432008"/>
                  <a:pt x="4607773" y="1485309"/>
                </a:cubicBezTo>
                <a:cubicBezTo>
                  <a:pt x="4604920" y="1517288"/>
                  <a:pt x="4593508" y="1527948"/>
                  <a:pt x="4579242" y="1535055"/>
                </a:cubicBezTo>
                <a:cubicBezTo>
                  <a:pt x="4776107" y="1538608"/>
                  <a:pt x="5383820" y="1574142"/>
                  <a:pt x="5278255" y="1609676"/>
                </a:cubicBezTo>
                <a:cubicBezTo>
                  <a:pt x="5418057" y="1698511"/>
                  <a:pt x="5623481" y="1609676"/>
                  <a:pt x="5771843" y="1630997"/>
                </a:cubicBezTo>
                <a:cubicBezTo>
                  <a:pt x="5925911" y="1652316"/>
                  <a:pt x="6171278" y="1719830"/>
                  <a:pt x="6105656" y="1748257"/>
                </a:cubicBezTo>
                <a:cubicBezTo>
                  <a:pt x="6031475" y="1780238"/>
                  <a:pt x="5766136" y="2146235"/>
                  <a:pt x="5691955" y="2167555"/>
                </a:cubicBezTo>
                <a:cubicBezTo>
                  <a:pt x="5606362" y="2188875"/>
                  <a:pt x="5589243" y="2217302"/>
                  <a:pt x="5475118" y="2348776"/>
                </a:cubicBezTo>
                <a:cubicBezTo>
                  <a:pt x="5398085" y="2437610"/>
                  <a:pt x="5709074" y="2238623"/>
                  <a:pt x="5826051" y="2291922"/>
                </a:cubicBezTo>
                <a:cubicBezTo>
                  <a:pt x="5868848" y="2309690"/>
                  <a:pt x="5552153" y="2554872"/>
                  <a:pt x="5552153" y="2597513"/>
                </a:cubicBezTo>
                <a:cubicBezTo>
                  <a:pt x="5549300" y="2640153"/>
                  <a:pt x="5577831" y="2647260"/>
                  <a:pt x="5603508" y="2647260"/>
                </a:cubicBezTo>
                <a:cubicBezTo>
                  <a:pt x="5660571" y="2647260"/>
                  <a:pt x="5640599" y="2686346"/>
                  <a:pt x="5700515" y="2679240"/>
                </a:cubicBezTo>
                <a:cubicBezTo>
                  <a:pt x="5523622" y="2800055"/>
                  <a:pt x="5418057" y="2778734"/>
                  <a:pt x="5246870" y="2888889"/>
                </a:cubicBezTo>
                <a:cubicBezTo>
                  <a:pt x="5164130" y="2942189"/>
                  <a:pt x="4921615" y="3119857"/>
                  <a:pt x="4836022" y="3169605"/>
                </a:cubicBezTo>
                <a:cubicBezTo>
                  <a:pt x="4801785" y="3187371"/>
                  <a:pt x="4758988" y="3173158"/>
                  <a:pt x="4736163" y="3233565"/>
                </a:cubicBezTo>
                <a:cubicBezTo>
                  <a:pt x="4770400" y="3279759"/>
                  <a:pt x="4816050" y="3254885"/>
                  <a:pt x="4853141" y="3233565"/>
                </a:cubicBezTo>
                <a:cubicBezTo>
                  <a:pt x="4944440" y="3176711"/>
                  <a:pt x="4935881" y="3190925"/>
                  <a:pt x="4944440" y="3226459"/>
                </a:cubicBezTo>
                <a:cubicBezTo>
                  <a:pt x="4972972" y="3350827"/>
                  <a:pt x="5044300" y="3308186"/>
                  <a:pt x="5109921" y="3283313"/>
                </a:cubicBezTo>
                <a:cubicBezTo>
                  <a:pt x="5303932" y="3208692"/>
                  <a:pt x="5500797" y="3215799"/>
                  <a:pt x="5694809" y="3141178"/>
                </a:cubicBezTo>
                <a:cubicBezTo>
                  <a:pt x="5714781" y="3134070"/>
                  <a:pt x="5612068" y="3283313"/>
                  <a:pt x="5566419" y="3301079"/>
                </a:cubicBezTo>
                <a:cubicBezTo>
                  <a:pt x="5515063" y="3322399"/>
                  <a:pt x="5452294" y="3311739"/>
                  <a:pt x="5415203" y="3397020"/>
                </a:cubicBezTo>
                <a:cubicBezTo>
                  <a:pt x="5477972" y="3414787"/>
                  <a:pt x="5552153" y="3372147"/>
                  <a:pt x="5612068" y="3432554"/>
                </a:cubicBezTo>
                <a:cubicBezTo>
                  <a:pt x="5469413" y="3528494"/>
                  <a:pt x="5329610" y="3535601"/>
                  <a:pt x="5206927" y="3599562"/>
                </a:cubicBezTo>
                <a:cubicBezTo>
                  <a:pt x="5192661" y="3706163"/>
                  <a:pt x="5272548" y="3663523"/>
                  <a:pt x="5301079" y="3723930"/>
                </a:cubicBezTo>
                <a:cubicBezTo>
                  <a:pt x="5072830" y="3844745"/>
                  <a:pt x="4564977" y="4232062"/>
                  <a:pt x="4507915" y="4306683"/>
                </a:cubicBezTo>
                <a:cubicBezTo>
                  <a:pt x="4390937" y="4463031"/>
                  <a:pt x="3900202" y="4562525"/>
                  <a:pt x="3982942" y="4587399"/>
                </a:cubicBezTo>
                <a:cubicBezTo>
                  <a:pt x="4051417" y="4608719"/>
                  <a:pt x="4119891" y="4587399"/>
                  <a:pt x="4185513" y="4541205"/>
                </a:cubicBezTo>
                <a:cubicBezTo>
                  <a:pt x="4291078" y="4466584"/>
                  <a:pt x="5010062" y="4523438"/>
                  <a:pt x="5212633" y="4455924"/>
                </a:cubicBezTo>
                <a:cubicBezTo>
                  <a:pt x="5241164" y="4445264"/>
                  <a:pt x="5283960" y="4409730"/>
                  <a:pt x="5312492" y="4473691"/>
                </a:cubicBezTo>
                <a:cubicBezTo>
                  <a:pt x="5098508" y="4704659"/>
                  <a:pt x="4833169" y="4654913"/>
                  <a:pt x="4596361" y="4818368"/>
                </a:cubicBezTo>
                <a:cubicBezTo>
                  <a:pt x="4684807" y="4917861"/>
                  <a:pt x="4776107" y="4907202"/>
                  <a:pt x="4873113" y="4885882"/>
                </a:cubicBezTo>
                <a:cubicBezTo>
                  <a:pt x="4895938" y="4878775"/>
                  <a:pt x="4930175" y="4871668"/>
                  <a:pt x="4935881" y="4914309"/>
                </a:cubicBezTo>
                <a:cubicBezTo>
                  <a:pt x="4941587" y="4967609"/>
                  <a:pt x="4898790" y="4978270"/>
                  <a:pt x="4873113" y="5003143"/>
                </a:cubicBezTo>
                <a:cubicBezTo>
                  <a:pt x="4833169" y="5038676"/>
                  <a:pt x="4773254" y="4999590"/>
                  <a:pt x="4721898" y="5095530"/>
                </a:cubicBezTo>
                <a:cubicBezTo>
                  <a:pt x="4873113" y="5067104"/>
                  <a:pt x="4998650" y="5020910"/>
                  <a:pt x="5132745" y="4949842"/>
                </a:cubicBezTo>
                <a:cubicBezTo>
                  <a:pt x="5121333" y="5006696"/>
                  <a:pt x="5081390" y="5035123"/>
                  <a:pt x="5101362" y="5081317"/>
                </a:cubicBezTo>
                <a:cubicBezTo>
                  <a:pt x="5118480" y="5116850"/>
                  <a:pt x="5164130" y="5131063"/>
                  <a:pt x="5138452" y="5198578"/>
                </a:cubicBezTo>
                <a:cubicBezTo>
                  <a:pt x="5067125" y="5273199"/>
                  <a:pt x="4967265" y="5258986"/>
                  <a:pt x="4904497" y="5362033"/>
                </a:cubicBezTo>
                <a:cubicBezTo>
                  <a:pt x="4818903" y="5507721"/>
                  <a:pt x="4684807" y="5564575"/>
                  <a:pt x="4579242" y="5674729"/>
                </a:cubicBezTo>
                <a:cubicBezTo>
                  <a:pt x="4545005" y="5713816"/>
                  <a:pt x="4313903" y="5841738"/>
                  <a:pt x="4253988" y="5884379"/>
                </a:cubicBezTo>
                <a:cubicBezTo>
                  <a:pt x="4168395" y="5944786"/>
                  <a:pt x="4071389" y="5966106"/>
                  <a:pt x="3985795" y="6069153"/>
                </a:cubicBezTo>
                <a:cubicBezTo>
                  <a:pt x="4065682" y="6086921"/>
                  <a:pt x="4134157" y="5990979"/>
                  <a:pt x="4231163" y="6030066"/>
                </a:cubicBezTo>
                <a:cubicBezTo>
                  <a:pt x="4074242" y="6133114"/>
                  <a:pt x="3931586" y="6182861"/>
                  <a:pt x="3814609" y="6317889"/>
                </a:cubicBezTo>
                <a:cubicBezTo>
                  <a:pt x="3800343" y="6335656"/>
                  <a:pt x="3771812" y="6332102"/>
                  <a:pt x="3751840" y="6339209"/>
                </a:cubicBezTo>
                <a:cubicBezTo>
                  <a:pt x="3529298" y="6406723"/>
                  <a:pt x="3309608" y="6467130"/>
                  <a:pt x="3089919" y="6563071"/>
                </a:cubicBezTo>
                <a:cubicBezTo>
                  <a:pt x="3041416" y="6584392"/>
                  <a:pt x="2955823" y="6595052"/>
                  <a:pt x="2961529" y="6662566"/>
                </a:cubicBezTo>
                <a:cubicBezTo>
                  <a:pt x="2972941" y="6765613"/>
                  <a:pt x="3055681" y="6687439"/>
                  <a:pt x="3107038" y="6673226"/>
                </a:cubicBezTo>
                <a:cubicBezTo>
                  <a:pt x="3269664" y="6634138"/>
                  <a:pt x="3432292" y="6570178"/>
                  <a:pt x="3594919" y="6591499"/>
                </a:cubicBezTo>
                <a:cubicBezTo>
                  <a:pt x="3483648" y="6637693"/>
                  <a:pt x="3372376" y="6680332"/>
                  <a:pt x="3261106" y="6726527"/>
                </a:cubicBezTo>
                <a:cubicBezTo>
                  <a:pt x="3386642" y="6705206"/>
                  <a:pt x="3495061" y="6786934"/>
                  <a:pt x="3620597" y="6740740"/>
                </a:cubicBezTo>
                <a:cubicBezTo>
                  <a:pt x="3660541" y="6726527"/>
                  <a:pt x="3700484" y="6765613"/>
                  <a:pt x="3703337" y="6826020"/>
                </a:cubicBezTo>
                <a:cubicBezTo>
                  <a:pt x="3706191" y="6847340"/>
                  <a:pt x="3700484" y="6865108"/>
                  <a:pt x="3689072" y="6879321"/>
                </a:cubicBezTo>
                <a:lnTo>
                  <a:pt x="0" y="6879321"/>
                </a:lnTo>
                <a:close/>
              </a:path>
            </a:pathLst>
          </a:custGeom>
          <a:noFill/>
          <a:extLst>
            <a:ext uri="{909E8E84-426E-40DD-AFC4-6F175D3DCCD1}">
              <a14:hiddenFill xmlns:a14="http://schemas.microsoft.com/office/drawing/2010/main">
                <a:solidFill>
                  <a:srgbClr val="FFFFFF"/>
                </a:solidFill>
              </a14:hiddenFill>
            </a:ext>
          </a:extLst>
        </p:spPr>
      </p:pic>
      <p:sp>
        <p:nvSpPr>
          <p:cNvPr id="4" name="Tekstvak 3">
            <a:extLst>
              <a:ext uri="{FF2B5EF4-FFF2-40B4-BE49-F238E27FC236}">
                <a16:creationId xmlns:a16="http://schemas.microsoft.com/office/drawing/2014/main" id="{FF570549-1C50-10DC-EECB-899207263078}"/>
              </a:ext>
            </a:extLst>
          </p:cNvPr>
          <p:cNvSpPr txBox="1"/>
          <p:nvPr/>
        </p:nvSpPr>
        <p:spPr>
          <a:xfrm>
            <a:off x="6513788" y="2333297"/>
            <a:ext cx="4840010" cy="3843666"/>
          </a:xfrm>
          <a:prstGeom prst="rect">
            <a:avLst/>
          </a:prstGeom>
        </p:spPr>
        <p:txBody>
          <a:bodyPr vert="horz" lIns="91440" tIns="45720" rIns="91440" bIns="45720" rtlCol="0">
            <a:normAutofit/>
          </a:bodyPr>
          <a:lstStyle/>
          <a:p>
            <a:pPr indent="-228600">
              <a:lnSpc>
                <a:spcPct val="90000"/>
              </a:lnSpc>
              <a:spcAft>
                <a:spcPts val="600"/>
              </a:spcAft>
              <a:buFont typeface="Arial" panose="020B0604020202020204" pitchFamily="34" charset="0"/>
              <a:buChar char="•"/>
            </a:pPr>
            <a:r>
              <a:rPr lang="en-US" sz="2000" b="1" i="0" dirty="0" err="1">
                <a:effectLst/>
              </a:rPr>
              <a:t>Verantwoorde</a:t>
            </a:r>
            <a:r>
              <a:rPr lang="en-US" sz="2000" b="1" i="0" dirty="0">
                <a:effectLst/>
              </a:rPr>
              <a:t> </a:t>
            </a:r>
            <a:r>
              <a:rPr lang="en-US" sz="2000" b="1" i="0" dirty="0" err="1">
                <a:effectLst/>
              </a:rPr>
              <a:t>consumptie</a:t>
            </a:r>
            <a:r>
              <a:rPr lang="en-US" sz="2000" b="1" i="0" dirty="0">
                <a:effectLst/>
              </a:rPr>
              <a:t> </a:t>
            </a:r>
            <a:r>
              <a:rPr lang="en-US" sz="2000" b="1" i="0" dirty="0" err="1">
                <a:effectLst/>
              </a:rPr>
              <a:t>en</a:t>
            </a:r>
            <a:r>
              <a:rPr lang="en-US" sz="2000" b="1" i="0" dirty="0">
                <a:effectLst/>
              </a:rPr>
              <a:t> </a:t>
            </a:r>
            <a:r>
              <a:rPr lang="en-US" sz="2000" b="1" i="0" dirty="0" err="1">
                <a:effectLst/>
              </a:rPr>
              <a:t>productie</a:t>
            </a:r>
            <a:r>
              <a:rPr lang="en-US" sz="2000" b="0" i="0" dirty="0">
                <a:effectLst/>
              </a:rPr>
              <a:t> - Duurzaamheid.nl SDG 12: </a:t>
            </a:r>
            <a:r>
              <a:rPr lang="en-US" sz="2000" b="0" i="0" dirty="0" err="1">
                <a:effectLst/>
              </a:rPr>
              <a:t>Verantwoorde</a:t>
            </a:r>
            <a:r>
              <a:rPr lang="en-US" sz="2000" b="0" i="0" dirty="0">
                <a:effectLst/>
              </a:rPr>
              <a:t> </a:t>
            </a:r>
            <a:r>
              <a:rPr lang="en-US" sz="2000" b="0" i="0" dirty="0" err="1">
                <a:effectLst/>
              </a:rPr>
              <a:t>consumptie</a:t>
            </a:r>
            <a:r>
              <a:rPr lang="en-US" sz="2000" b="0" i="0" dirty="0">
                <a:effectLst/>
              </a:rPr>
              <a:t> </a:t>
            </a:r>
            <a:r>
              <a:rPr lang="en-US" sz="2000" b="0" i="0" dirty="0" err="1">
                <a:effectLst/>
              </a:rPr>
              <a:t>en</a:t>
            </a:r>
            <a:r>
              <a:rPr lang="en-US" sz="2000" b="0" i="0" dirty="0">
                <a:effectLst/>
              </a:rPr>
              <a:t> </a:t>
            </a:r>
            <a:r>
              <a:rPr lang="en-US" sz="2000" b="0" i="0" dirty="0" err="1">
                <a:effectLst/>
              </a:rPr>
              <a:t>productie</a:t>
            </a:r>
            <a:r>
              <a:rPr lang="en-US" sz="2000" b="0" i="0" dirty="0">
                <a:effectLst/>
              </a:rPr>
              <a:t> Sustainable Development Goal 12 (SDG 12) </a:t>
            </a:r>
            <a:r>
              <a:rPr lang="en-US" sz="2000" b="0" i="0" dirty="0" err="1">
                <a:effectLst/>
              </a:rPr>
              <a:t>moet</a:t>
            </a:r>
            <a:r>
              <a:rPr lang="en-US" sz="2000" b="0" i="0" dirty="0">
                <a:effectLst/>
              </a:rPr>
              <a:t> </a:t>
            </a:r>
            <a:r>
              <a:rPr lang="en-US" sz="2000" b="0" i="0" dirty="0" err="1">
                <a:effectLst/>
              </a:rPr>
              <a:t>ervoor</a:t>
            </a:r>
            <a:r>
              <a:rPr lang="en-US" sz="2000" b="0" i="0" dirty="0">
                <a:effectLst/>
              </a:rPr>
              <a:t> </a:t>
            </a:r>
            <a:r>
              <a:rPr lang="en-US" sz="2000" b="0" i="0" dirty="0" err="1">
                <a:effectLst/>
              </a:rPr>
              <a:t>zorgen</a:t>
            </a:r>
            <a:r>
              <a:rPr lang="en-US" sz="2000" b="0" i="0" dirty="0">
                <a:effectLst/>
              </a:rPr>
              <a:t> </a:t>
            </a:r>
            <a:r>
              <a:rPr lang="en-US" sz="2000" b="0" i="0" dirty="0" err="1">
                <a:effectLst/>
              </a:rPr>
              <a:t>dat</a:t>
            </a:r>
            <a:r>
              <a:rPr lang="en-US" sz="2000" b="0" i="0" dirty="0">
                <a:effectLst/>
              </a:rPr>
              <a:t> we de </a:t>
            </a:r>
            <a:r>
              <a:rPr lang="en-US" sz="2000" b="0" i="0" dirty="0" err="1">
                <a:effectLst/>
              </a:rPr>
              <a:t>druk</a:t>
            </a:r>
            <a:r>
              <a:rPr lang="en-US" sz="2000" b="0" i="0" dirty="0">
                <a:effectLst/>
              </a:rPr>
              <a:t> op de </a:t>
            </a:r>
            <a:r>
              <a:rPr lang="en-US" sz="2000" b="0" i="0" dirty="0" err="1">
                <a:effectLst/>
              </a:rPr>
              <a:t>aarde</a:t>
            </a:r>
            <a:r>
              <a:rPr lang="en-US" sz="2000" b="0" i="0" dirty="0">
                <a:effectLst/>
              </a:rPr>
              <a:t> </a:t>
            </a:r>
            <a:r>
              <a:rPr lang="en-US" sz="2000" b="0" i="0" dirty="0" err="1">
                <a:effectLst/>
              </a:rPr>
              <a:t>sterk</a:t>
            </a:r>
            <a:r>
              <a:rPr lang="en-US" sz="2000" b="0" i="0" dirty="0">
                <a:effectLst/>
              </a:rPr>
              <a:t> </a:t>
            </a:r>
            <a:r>
              <a:rPr lang="en-US" sz="2000" b="0" i="0" dirty="0" err="1">
                <a:effectLst/>
              </a:rPr>
              <a:t>verlagen</a:t>
            </a:r>
            <a:r>
              <a:rPr lang="en-US" sz="2000" b="0" i="0" dirty="0">
                <a:effectLst/>
              </a:rPr>
              <a:t>. Door </a:t>
            </a:r>
            <a:r>
              <a:rPr lang="en-US" sz="2000" b="0" i="0" dirty="0" err="1">
                <a:effectLst/>
              </a:rPr>
              <a:t>duurzamer</a:t>
            </a:r>
            <a:r>
              <a:rPr lang="en-US" sz="2000" b="0" i="0" dirty="0">
                <a:effectLst/>
              </a:rPr>
              <a:t> </a:t>
            </a:r>
            <a:r>
              <a:rPr lang="en-US" sz="2000" b="0" i="0" dirty="0" err="1">
                <a:effectLst/>
              </a:rPr>
              <a:t>gebruik</a:t>
            </a:r>
            <a:r>
              <a:rPr lang="en-US" sz="2000" b="0" i="0" dirty="0">
                <a:effectLst/>
              </a:rPr>
              <a:t> van </a:t>
            </a:r>
            <a:r>
              <a:rPr lang="en-US" sz="2000" b="0" i="0" dirty="0" err="1">
                <a:effectLst/>
              </a:rPr>
              <a:t>grondstoffen</a:t>
            </a:r>
            <a:r>
              <a:rPr lang="en-US" sz="2000" b="0" i="0" dirty="0">
                <a:effectLst/>
              </a:rPr>
              <a:t> </a:t>
            </a:r>
            <a:r>
              <a:rPr lang="en-US" sz="2000" b="0" i="0" dirty="0" err="1">
                <a:effectLst/>
              </a:rPr>
              <a:t>worden</a:t>
            </a:r>
            <a:r>
              <a:rPr lang="en-US" sz="2000" b="0" i="0" dirty="0">
                <a:effectLst/>
              </a:rPr>
              <a:t> we er minder </a:t>
            </a:r>
            <a:r>
              <a:rPr lang="en-US" sz="2000" b="0" i="0" dirty="0" err="1">
                <a:effectLst/>
              </a:rPr>
              <a:t>afhankelijk</a:t>
            </a:r>
            <a:r>
              <a:rPr lang="en-US" sz="2000" b="0" i="0" dirty="0">
                <a:effectLst/>
              </a:rPr>
              <a:t> van, </a:t>
            </a:r>
            <a:r>
              <a:rPr lang="en-US" sz="2000" b="0" i="0" dirty="0" err="1">
                <a:effectLst/>
              </a:rPr>
              <a:t>verkleinen</a:t>
            </a:r>
            <a:r>
              <a:rPr lang="en-US" sz="2000" b="0" i="0" dirty="0">
                <a:effectLst/>
              </a:rPr>
              <a:t> we </a:t>
            </a:r>
            <a:r>
              <a:rPr lang="en-US" sz="2000" b="0" i="0" dirty="0" err="1">
                <a:effectLst/>
              </a:rPr>
              <a:t>onze</a:t>
            </a:r>
            <a:r>
              <a:rPr lang="en-US" sz="2000" b="0" i="0" dirty="0">
                <a:effectLst/>
              </a:rPr>
              <a:t> </a:t>
            </a:r>
            <a:r>
              <a:rPr lang="en-US" sz="2000" b="0" i="0" dirty="0" err="1">
                <a:effectLst/>
              </a:rPr>
              <a:t>voetafdruk</a:t>
            </a:r>
            <a:r>
              <a:rPr lang="en-US" sz="2000" b="0" i="0" dirty="0">
                <a:effectLst/>
              </a:rPr>
              <a:t> </a:t>
            </a:r>
            <a:r>
              <a:rPr lang="en-US" sz="2000" b="0" i="0" dirty="0" err="1">
                <a:effectLst/>
              </a:rPr>
              <a:t>en</a:t>
            </a:r>
            <a:r>
              <a:rPr lang="en-US" sz="2000" b="0" i="0" dirty="0">
                <a:effectLst/>
              </a:rPr>
              <a:t> </a:t>
            </a:r>
            <a:r>
              <a:rPr lang="en-US" sz="2000" b="0" i="0" dirty="0" err="1">
                <a:effectLst/>
              </a:rPr>
              <a:t>houden</a:t>
            </a:r>
            <a:r>
              <a:rPr lang="en-US" sz="2000" b="0" i="0" dirty="0">
                <a:effectLst/>
              </a:rPr>
              <a:t> we de </a:t>
            </a:r>
            <a:r>
              <a:rPr lang="en-US" sz="2000" b="0" i="0" dirty="0" err="1">
                <a:effectLst/>
              </a:rPr>
              <a:t>aarde</a:t>
            </a:r>
            <a:r>
              <a:rPr lang="en-US" sz="2000" b="0" i="0" dirty="0">
                <a:effectLst/>
              </a:rPr>
              <a:t> </a:t>
            </a:r>
            <a:r>
              <a:rPr lang="en-US" sz="2000" b="0" i="0" dirty="0" err="1">
                <a:effectLst/>
              </a:rPr>
              <a:t>leefbaar</a:t>
            </a:r>
            <a:r>
              <a:rPr lang="en-US" sz="2000" b="0" i="0" dirty="0">
                <a:effectLst/>
              </a:rPr>
              <a:t>.</a:t>
            </a:r>
            <a:endParaRPr lang="en-US" sz="2000" dirty="0"/>
          </a:p>
        </p:txBody>
      </p:sp>
    </p:spTree>
    <p:extLst>
      <p:ext uri="{BB962C8B-B14F-4D97-AF65-F5344CB8AC3E}">
        <p14:creationId xmlns:p14="http://schemas.microsoft.com/office/powerpoint/2010/main" val="6796784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0" descr="Afbeeldingsresultaten voor SDG 7 Nederlands">
            <a:extLst>
              <a:ext uri="{FF2B5EF4-FFF2-40B4-BE49-F238E27FC236}">
                <a16:creationId xmlns:a16="http://schemas.microsoft.com/office/drawing/2014/main" id="{40B9EF01-F085-1E0E-9653-0387A712B09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336" r="1" b="1"/>
          <a:stretch/>
        </p:blipFill>
        <p:spPr bwMode="auto">
          <a:xfrm>
            <a:off x="20" y="10"/>
            <a:ext cx="6116549" cy="6857990"/>
          </a:xfrm>
          <a:custGeom>
            <a:avLst/>
            <a:gdLst/>
            <a:ahLst/>
            <a:cxnLst/>
            <a:rect l="l" t="t" r="r" b="b"/>
            <a:pathLst>
              <a:path w="6116569" h="6879321">
                <a:moveTo>
                  <a:pt x="0" y="0"/>
                </a:moveTo>
                <a:lnTo>
                  <a:pt x="2935851" y="0"/>
                </a:lnTo>
                <a:cubicBezTo>
                  <a:pt x="3035710" y="10660"/>
                  <a:pt x="3138421" y="17767"/>
                  <a:pt x="3238280" y="31980"/>
                </a:cubicBezTo>
                <a:cubicBezTo>
                  <a:pt x="3817462" y="106602"/>
                  <a:pt x="3127009" y="277163"/>
                  <a:pt x="3660541" y="550772"/>
                </a:cubicBezTo>
                <a:cubicBezTo>
                  <a:pt x="3706191" y="575645"/>
                  <a:pt x="3757546" y="579199"/>
                  <a:pt x="3808902" y="589860"/>
                </a:cubicBezTo>
                <a:cubicBezTo>
                  <a:pt x="4008620" y="625393"/>
                  <a:pt x="4211192" y="618286"/>
                  <a:pt x="4413762" y="625393"/>
                </a:cubicBezTo>
                <a:cubicBezTo>
                  <a:pt x="4465118" y="628946"/>
                  <a:pt x="4525033" y="625393"/>
                  <a:pt x="4567830" y="721333"/>
                </a:cubicBezTo>
                <a:cubicBezTo>
                  <a:pt x="4425175" y="724888"/>
                  <a:pt x="4305344" y="731994"/>
                  <a:pt x="4171247" y="792401"/>
                </a:cubicBezTo>
                <a:cubicBezTo>
                  <a:pt x="4239722" y="859916"/>
                  <a:pt x="4322462" y="795955"/>
                  <a:pt x="4376671" y="842148"/>
                </a:cubicBezTo>
                <a:cubicBezTo>
                  <a:pt x="4428027" y="888342"/>
                  <a:pt x="4470824" y="891896"/>
                  <a:pt x="4527887" y="813722"/>
                </a:cubicBezTo>
                <a:cubicBezTo>
                  <a:pt x="4556417" y="774634"/>
                  <a:pt x="4604920" y="778187"/>
                  <a:pt x="4633452" y="799508"/>
                </a:cubicBezTo>
                <a:cubicBezTo>
                  <a:pt x="4781813" y="913216"/>
                  <a:pt x="4778960" y="909662"/>
                  <a:pt x="4947293" y="870576"/>
                </a:cubicBezTo>
                <a:cubicBezTo>
                  <a:pt x="5055712" y="845701"/>
                  <a:pt x="5166983" y="806615"/>
                  <a:pt x="5263988" y="820828"/>
                </a:cubicBezTo>
                <a:cubicBezTo>
                  <a:pt x="5275401" y="867022"/>
                  <a:pt x="5263988" y="888342"/>
                  <a:pt x="5249723" y="895449"/>
                </a:cubicBezTo>
                <a:cubicBezTo>
                  <a:pt x="5021475" y="1005604"/>
                  <a:pt x="4975825" y="1122864"/>
                  <a:pt x="4744723" y="1197485"/>
                </a:cubicBezTo>
                <a:cubicBezTo>
                  <a:pt x="4724751" y="1268552"/>
                  <a:pt x="4807491" y="1275660"/>
                  <a:pt x="4767548" y="1346727"/>
                </a:cubicBezTo>
                <a:cubicBezTo>
                  <a:pt x="4693367" y="1407134"/>
                  <a:pt x="4610627" y="1346727"/>
                  <a:pt x="4539299" y="1421348"/>
                </a:cubicBezTo>
                <a:cubicBezTo>
                  <a:pt x="4550712" y="1471094"/>
                  <a:pt x="4610627" y="1432008"/>
                  <a:pt x="4607773" y="1485309"/>
                </a:cubicBezTo>
                <a:cubicBezTo>
                  <a:pt x="4604920" y="1517288"/>
                  <a:pt x="4593508" y="1527948"/>
                  <a:pt x="4579242" y="1535055"/>
                </a:cubicBezTo>
                <a:cubicBezTo>
                  <a:pt x="4776107" y="1538608"/>
                  <a:pt x="5383820" y="1574142"/>
                  <a:pt x="5278255" y="1609676"/>
                </a:cubicBezTo>
                <a:cubicBezTo>
                  <a:pt x="5418057" y="1698511"/>
                  <a:pt x="5623481" y="1609676"/>
                  <a:pt x="5771843" y="1630997"/>
                </a:cubicBezTo>
                <a:cubicBezTo>
                  <a:pt x="5925911" y="1652316"/>
                  <a:pt x="6171278" y="1719830"/>
                  <a:pt x="6105656" y="1748257"/>
                </a:cubicBezTo>
                <a:cubicBezTo>
                  <a:pt x="6031475" y="1780238"/>
                  <a:pt x="5766136" y="2146235"/>
                  <a:pt x="5691955" y="2167555"/>
                </a:cubicBezTo>
                <a:cubicBezTo>
                  <a:pt x="5606362" y="2188875"/>
                  <a:pt x="5589243" y="2217302"/>
                  <a:pt x="5475118" y="2348776"/>
                </a:cubicBezTo>
                <a:cubicBezTo>
                  <a:pt x="5398085" y="2437610"/>
                  <a:pt x="5709074" y="2238623"/>
                  <a:pt x="5826051" y="2291922"/>
                </a:cubicBezTo>
                <a:cubicBezTo>
                  <a:pt x="5868848" y="2309690"/>
                  <a:pt x="5552153" y="2554872"/>
                  <a:pt x="5552153" y="2597513"/>
                </a:cubicBezTo>
                <a:cubicBezTo>
                  <a:pt x="5549300" y="2640153"/>
                  <a:pt x="5577831" y="2647260"/>
                  <a:pt x="5603508" y="2647260"/>
                </a:cubicBezTo>
                <a:cubicBezTo>
                  <a:pt x="5660571" y="2647260"/>
                  <a:pt x="5640599" y="2686346"/>
                  <a:pt x="5700515" y="2679240"/>
                </a:cubicBezTo>
                <a:cubicBezTo>
                  <a:pt x="5523622" y="2800055"/>
                  <a:pt x="5418057" y="2778734"/>
                  <a:pt x="5246870" y="2888889"/>
                </a:cubicBezTo>
                <a:cubicBezTo>
                  <a:pt x="5164130" y="2942189"/>
                  <a:pt x="4921615" y="3119857"/>
                  <a:pt x="4836022" y="3169605"/>
                </a:cubicBezTo>
                <a:cubicBezTo>
                  <a:pt x="4801785" y="3187371"/>
                  <a:pt x="4758988" y="3173158"/>
                  <a:pt x="4736163" y="3233565"/>
                </a:cubicBezTo>
                <a:cubicBezTo>
                  <a:pt x="4770400" y="3279759"/>
                  <a:pt x="4816050" y="3254885"/>
                  <a:pt x="4853141" y="3233565"/>
                </a:cubicBezTo>
                <a:cubicBezTo>
                  <a:pt x="4944440" y="3176711"/>
                  <a:pt x="4935881" y="3190925"/>
                  <a:pt x="4944440" y="3226459"/>
                </a:cubicBezTo>
                <a:cubicBezTo>
                  <a:pt x="4972972" y="3350827"/>
                  <a:pt x="5044300" y="3308186"/>
                  <a:pt x="5109921" y="3283313"/>
                </a:cubicBezTo>
                <a:cubicBezTo>
                  <a:pt x="5303932" y="3208692"/>
                  <a:pt x="5500797" y="3215799"/>
                  <a:pt x="5694809" y="3141178"/>
                </a:cubicBezTo>
                <a:cubicBezTo>
                  <a:pt x="5714781" y="3134070"/>
                  <a:pt x="5612068" y="3283313"/>
                  <a:pt x="5566419" y="3301079"/>
                </a:cubicBezTo>
                <a:cubicBezTo>
                  <a:pt x="5515063" y="3322399"/>
                  <a:pt x="5452294" y="3311739"/>
                  <a:pt x="5415203" y="3397020"/>
                </a:cubicBezTo>
                <a:cubicBezTo>
                  <a:pt x="5477972" y="3414787"/>
                  <a:pt x="5552153" y="3372147"/>
                  <a:pt x="5612068" y="3432554"/>
                </a:cubicBezTo>
                <a:cubicBezTo>
                  <a:pt x="5469413" y="3528494"/>
                  <a:pt x="5329610" y="3535601"/>
                  <a:pt x="5206927" y="3599562"/>
                </a:cubicBezTo>
                <a:cubicBezTo>
                  <a:pt x="5192661" y="3706163"/>
                  <a:pt x="5272548" y="3663523"/>
                  <a:pt x="5301079" y="3723930"/>
                </a:cubicBezTo>
                <a:cubicBezTo>
                  <a:pt x="5072830" y="3844745"/>
                  <a:pt x="4564977" y="4232062"/>
                  <a:pt x="4507915" y="4306683"/>
                </a:cubicBezTo>
                <a:cubicBezTo>
                  <a:pt x="4390937" y="4463031"/>
                  <a:pt x="3900202" y="4562525"/>
                  <a:pt x="3982942" y="4587399"/>
                </a:cubicBezTo>
                <a:cubicBezTo>
                  <a:pt x="4051417" y="4608719"/>
                  <a:pt x="4119891" y="4587399"/>
                  <a:pt x="4185513" y="4541205"/>
                </a:cubicBezTo>
                <a:cubicBezTo>
                  <a:pt x="4291078" y="4466584"/>
                  <a:pt x="5010062" y="4523438"/>
                  <a:pt x="5212633" y="4455924"/>
                </a:cubicBezTo>
                <a:cubicBezTo>
                  <a:pt x="5241164" y="4445264"/>
                  <a:pt x="5283960" y="4409730"/>
                  <a:pt x="5312492" y="4473691"/>
                </a:cubicBezTo>
                <a:cubicBezTo>
                  <a:pt x="5098508" y="4704659"/>
                  <a:pt x="4833169" y="4654913"/>
                  <a:pt x="4596361" y="4818368"/>
                </a:cubicBezTo>
                <a:cubicBezTo>
                  <a:pt x="4684807" y="4917861"/>
                  <a:pt x="4776107" y="4907202"/>
                  <a:pt x="4873113" y="4885882"/>
                </a:cubicBezTo>
                <a:cubicBezTo>
                  <a:pt x="4895938" y="4878775"/>
                  <a:pt x="4930175" y="4871668"/>
                  <a:pt x="4935881" y="4914309"/>
                </a:cubicBezTo>
                <a:cubicBezTo>
                  <a:pt x="4941587" y="4967609"/>
                  <a:pt x="4898790" y="4978270"/>
                  <a:pt x="4873113" y="5003143"/>
                </a:cubicBezTo>
                <a:cubicBezTo>
                  <a:pt x="4833169" y="5038676"/>
                  <a:pt x="4773254" y="4999590"/>
                  <a:pt x="4721898" y="5095530"/>
                </a:cubicBezTo>
                <a:cubicBezTo>
                  <a:pt x="4873113" y="5067104"/>
                  <a:pt x="4998650" y="5020910"/>
                  <a:pt x="5132745" y="4949842"/>
                </a:cubicBezTo>
                <a:cubicBezTo>
                  <a:pt x="5121333" y="5006696"/>
                  <a:pt x="5081390" y="5035123"/>
                  <a:pt x="5101362" y="5081317"/>
                </a:cubicBezTo>
                <a:cubicBezTo>
                  <a:pt x="5118480" y="5116850"/>
                  <a:pt x="5164130" y="5131063"/>
                  <a:pt x="5138452" y="5198578"/>
                </a:cubicBezTo>
                <a:cubicBezTo>
                  <a:pt x="5067125" y="5273199"/>
                  <a:pt x="4967265" y="5258986"/>
                  <a:pt x="4904497" y="5362033"/>
                </a:cubicBezTo>
                <a:cubicBezTo>
                  <a:pt x="4818903" y="5507721"/>
                  <a:pt x="4684807" y="5564575"/>
                  <a:pt x="4579242" y="5674729"/>
                </a:cubicBezTo>
                <a:cubicBezTo>
                  <a:pt x="4545005" y="5713816"/>
                  <a:pt x="4313903" y="5841738"/>
                  <a:pt x="4253988" y="5884379"/>
                </a:cubicBezTo>
                <a:cubicBezTo>
                  <a:pt x="4168395" y="5944786"/>
                  <a:pt x="4071389" y="5966106"/>
                  <a:pt x="3985795" y="6069153"/>
                </a:cubicBezTo>
                <a:cubicBezTo>
                  <a:pt x="4065682" y="6086921"/>
                  <a:pt x="4134157" y="5990979"/>
                  <a:pt x="4231163" y="6030066"/>
                </a:cubicBezTo>
                <a:cubicBezTo>
                  <a:pt x="4074242" y="6133114"/>
                  <a:pt x="3931586" y="6182861"/>
                  <a:pt x="3814609" y="6317889"/>
                </a:cubicBezTo>
                <a:cubicBezTo>
                  <a:pt x="3800343" y="6335656"/>
                  <a:pt x="3771812" y="6332102"/>
                  <a:pt x="3751840" y="6339209"/>
                </a:cubicBezTo>
                <a:cubicBezTo>
                  <a:pt x="3529298" y="6406723"/>
                  <a:pt x="3309608" y="6467130"/>
                  <a:pt x="3089919" y="6563071"/>
                </a:cubicBezTo>
                <a:cubicBezTo>
                  <a:pt x="3041416" y="6584392"/>
                  <a:pt x="2955823" y="6595052"/>
                  <a:pt x="2961529" y="6662566"/>
                </a:cubicBezTo>
                <a:cubicBezTo>
                  <a:pt x="2972941" y="6765613"/>
                  <a:pt x="3055681" y="6687439"/>
                  <a:pt x="3107038" y="6673226"/>
                </a:cubicBezTo>
                <a:cubicBezTo>
                  <a:pt x="3269664" y="6634138"/>
                  <a:pt x="3432292" y="6570178"/>
                  <a:pt x="3594919" y="6591499"/>
                </a:cubicBezTo>
                <a:cubicBezTo>
                  <a:pt x="3483648" y="6637693"/>
                  <a:pt x="3372376" y="6680332"/>
                  <a:pt x="3261106" y="6726527"/>
                </a:cubicBezTo>
                <a:cubicBezTo>
                  <a:pt x="3386642" y="6705206"/>
                  <a:pt x="3495061" y="6786934"/>
                  <a:pt x="3620597" y="6740740"/>
                </a:cubicBezTo>
                <a:cubicBezTo>
                  <a:pt x="3660541" y="6726527"/>
                  <a:pt x="3700484" y="6765613"/>
                  <a:pt x="3703337" y="6826020"/>
                </a:cubicBezTo>
                <a:cubicBezTo>
                  <a:pt x="3706191" y="6847340"/>
                  <a:pt x="3700484" y="6865108"/>
                  <a:pt x="3689072" y="6879321"/>
                </a:cubicBezTo>
                <a:lnTo>
                  <a:pt x="0" y="6879321"/>
                </a:lnTo>
                <a:close/>
              </a:path>
            </a:pathLst>
          </a:custGeom>
          <a:noFill/>
          <a:extLst>
            <a:ext uri="{909E8E84-426E-40DD-AFC4-6F175D3DCCD1}">
              <a14:hiddenFill xmlns:a14="http://schemas.microsoft.com/office/drawing/2010/main">
                <a:solidFill>
                  <a:srgbClr val="FFFFFF"/>
                </a:solidFill>
              </a14:hiddenFill>
            </a:ext>
          </a:extLst>
        </p:spPr>
      </p:pic>
      <p:sp>
        <p:nvSpPr>
          <p:cNvPr id="3" name="Tekstvak 2">
            <a:extLst>
              <a:ext uri="{FF2B5EF4-FFF2-40B4-BE49-F238E27FC236}">
                <a16:creationId xmlns:a16="http://schemas.microsoft.com/office/drawing/2014/main" id="{2C10D37B-309F-3407-6385-C13CF06181B6}"/>
              </a:ext>
            </a:extLst>
          </p:cNvPr>
          <p:cNvSpPr txBox="1"/>
          <p:nvPr/>
        </p:nvSpPr>
        <p:spPr>
          <a:xfrm>
            <a:off x="6513788" y="2333297"/>
            <a:ext cx="4840010" cy="3843666"/>
          </a:xfrm>
          <a:prstGeom prst="rect">
            <a:avLst/>
          </a:prstGeom>
        </p:spPr>
        <p:txBody>
          <a:bodyPr vert="horz" lIns="91440" tIns="45720" rIns="91440" bIns="45720" rtlCol="0">
            <a:normAutofit/>
          </a:bodyPr>
          <a:lstStyle/>
          <a:p>
            <a:pPr indent="-228600">
              <a:lnSpc>
                <a:spcPct val="90000"/>
              </a:lnSpc>
              <a:spcAft>
                <a:spcPts val="600"/>
              </a:spcAft>
              <a:buFont typeface="Arial" panose="020B0604020202020204" pitchFamily="34" charset="0"/>
              <a:buChar char="•"/>
            </a:pPr>
            <a:r>
              <a:rPr lang="en-US" sz="2000" b="1" i="0" dirty="0">
                <a:effectLst/>
              </a:rPr>
              <a:t>SDG 7</a:t>
            </a:r>
            <a:r>
              <a:rPr lang="en-US" sz="2000" b="0" i="0" dirty="0">
                <a:effectLst/>
              </a:rPr>
              <a:t> | BETAALBARE EN DUURZAME ENERGIE. De </a:t>
            </a:r>
            <a:r>
              <a:rPr lang="en-US" sz="2000" b="0" i="0" dirty="0" err="1">
                <a:effectLst/>
              </a:rPr>
              <a:t>maatschappij</a:t>
            </a:r>
            <a:r>
              <a:rPr lang="en-US" sz="2000" b="0" i="0" dirty="0">
                <a:effectLst/>
              </a:rPr>
              <a:t> </a:t>
            </a:r>
            <a:r>
              <a:rPr lang="en-US" sz="2000" b="0" i="0" dirty="0" err="1">
                <a:effectLst/>
              </a:rPr>
              <a:t>zou</a:t>
            </a:r>
            <a:r>
              <a:rPr lang="en-US" sz="2000" b="0" i="0" dirty="0">
                <a:effectLst/>
              </a:rPr>
              <a:t> </a:t>
            </a:r>
            <a:r>
              <a:rPr lang="en-US" sz="2000" b="0" i="0" dirty="0" err="1">
                <a:effectLst/>
              </a:rPr>
              <a:t>zich</a:t>
            </a:r>
            <a:r>
              <a:rPr lang="en-US" sz="2000" b="0" i="0" dirty="0">
                <a:effectLst/>
              </a:rPr>
              <a:t> </a:t>
            </a:r>
            <a:r>
              <a:rPr lang="en-US" sz="2000" b="0" i="0" dirty="0" err="1">
                <a:effectLst/>
              </a:rPr>
              <a:t>niet</a:t>
            </a:r>
            <a:r>
              <a:rPr lang="en-US" sz="2000" b="0" i="0" dirty="0">
                <a:effectLst/>
              </a:rPr>
              <a:t> zo </a:t>
            </a:r>
            <a:r>
              <a:rPr lang="en-US" sz="2000" b="0" i="0" dirty="0" err="1">
                <a:effectLst/>
              </a:rPr>
              <a:t>kunnen</a:t>
            </a:r>
            <a:r>
              <a:rPr lang="en-US" sz="2000" b="0" i="0" dirty="0">
                <a:effectLst/>
              </a:rPr>
              <a:t> </a:t>
            </a:r>
            <a:r>
              <a:rPr lang="en-US" sz="2000" b="0" i="0" dirty="0" err="1">
                <a:effectLst/>
              </a:rPr>
              <a:t>ontwikkelen</a:t>
            </a:r>
            <a:r>
              <a:rPr lang="en-US" sz="2000" b="0" i="0" dirty="0">
                <a:effectLst/>
              </a:rPr>
              <a:t> </a:t>
            </a:r>
            <a:r>
              <a:rPr lang="en-US" sz="2000" b="0" i="0" dirty="0" err="1">
                <a:effectLst/>
              </a:rPr>
              <a:t>zoals</a:t>
            </a:r>
            <a:r>
              <a:rPr lang="en-US" sz="2000" b="0" i="0" dirty="0">
                <a:effectLst/>
              </a:rPr>
              <a:t> het nu </a:t>
            </a:r>
            <a:r>
              <a:rPr lang="en-US" sz="2000" b="0" i="0" dirty="0" err="1">
                <a:effectLst/>
              </a:rPr>
              <a:t>doet</a:t>
            </a:r>
            <a:r>
              <a:rPr lang="en-US" sz="2000" b="0" i="0" dirty="0">
                <a:effectLst/>
              </a:rPr>
              <a:t> </a:t>
            </a:r>
            <a:r>
              <a:rPr lang="en-US" sz="2000" b="0" i="0" dirty="0" err="1">
                <a:effectLst/>
              </a:rPr>
              <a:t>zonder</a:t>
            </a:r>
            <a:r>
              <a:rPr lang="en-US" sz="2000" b="0" i="0" dirty="0">
                <a:effectLst/>
              </a:rPr>
              <a:t> </a:t>
            </a:r>
            <a:r>
              <a:rPr lang="en-US" sz="2000" b="0" i="0" dirty="0" err="1">
                <a:effectLst/>
              </a:rPr>
              <a:t>energie</a:t>
            </a:r>
            <a:r>
              <a:rPr lang="en-US" sz="2000" b="0" i="0" dirty="0">
                <a:effectLst/>
              </a:rPr>
              <a:t>. </a:t>
            </a:r>
            <a:r>
              <a:rPr lang="en-US" sz="2000" b="0" i="0" dirty="0" err="1">
                <a:effectLst/>
              </a:rPr>
              <a:t>Daarom</a:t>
            </a:r>
            <a:r>
              <a:rPr lang="en-US" sz="2000" b="0" i="0" dirty="0">
                <a:effectLst/>
              </a:rPr>
              <a:t> is het </a:t>
            </a:r>
            <a:r>
              <a:rPr lang="en-US" sz="2000" b="0" i="0" dirty="0" err="1">
                <a:effectLst/>
              </a:rPr>
              <a:t>belangrijk</a:t>
            </a:r>
            <a:r>
              <a:rPr lang="en-US" sz="2000" b="0" i="0" dirty="0">
                <a:effectLst/>
              </a:rPr>
              <a:t> </a:t>
            </a:r>
            <a:r>
              <a:rPr lang="en-US" sz="2000" b="0" i="0" dirty="0" err="1">
                <a:effectLst/>
              </a:rPr>
              <a:t>dat</a:t>
            </a:r>
            <a:r>
              <a:rPr lang="en-US" sz="2000" b="0" i="0" dirty="0">
                <a:effectLst/>
              </a:rPr>
              <a:t> </a:t>
            </a:r>
            <a:r>
              <a:rPr lang="en-US" sz="2000" b="0" i="0" dirty="0" err="1">
                <a:effectLst/>
              </a:rPr>
              <a:t>iedereen</a:t>
            </a:r>
            <a:r>
              <a:rPr lang="en-US" sz="2000" b="0" i="0" dirty="0">
                <a:effectLst/>
              </a:rPr>
              <a:t> </a:t>
            </a:r>
            <a:r>
              <a:rPr lang="en-US" sz="2000" b="0" i="0" dirty="0" err="1">
                <a:effectLst/>
              </a:rPr>
              <a:t>gebruik</a:t>
            </a:r>
            <a:r>
              <a:rPr lang="en-US" sz="2000" b="0" i="0" dirty="0">
                <a:effectLst/>
              </a:rPr>
              <a:t> </a:t>
            </a:r>
            <a:r>
              <a:rPr lang="en-US" sz="2000" b="0" i="0" dirty="0" err="1">
                <a:effectLst/>
              </a:rPr>
              <a:t>kan</a:t>
            </a:r>
            <a:r>
              <a:rPr lang="en-US" sz="2000" b="0" i="0" dirty="0">
                <a:effectLst/>
              </a:rPr>
              <a:t> </a:t>
            </a:r>
            <a:r>
              <a:rPr lang="en-US" sz="2000" b="0" i="0" dirty="0" err="1">
                <a:effectLst/>
              </a:rPr>
              <a:t>maken</a:t>
            </a:r>
            <a:r>
              <a:rPr lang="en-US" sz="2000" b="0" i="0" dirty="0">
                <a:effectLst/>
              </a:rPr>
              <a:t> van </a:t>
            </a:r>
            <a:r>
              <a:rPr lang="en-US" sz="2000" b="0" i="0" dirty="0" err="1">
                <a:effectLst/>
              </a:rPr>
              <a:t>energie</a:t>
            </a:r>
            <a:r>
              <a:rPr lang="en-US" sz="2000" b="0" i="0" dirty="0">
                <a:effectLst/>
              </a:rPr>
              <a:t>, </a:t>
            </a:r>
            <a:r>
              <a:rPr lang="en-US" sz="2000" b="0" i="0" dirty="0" err="1">
                <a:effectLst/>
              </a:rPr>
              <a:t>vinden</a:t>
            </a:r>
            <a:r>
              <a:rPr lang="en-US" sz="2000" b="0" i="0" dirty="0">
                <a:effectLst/>
              </a:rPr>
              <a:t> de </a:t>
            </a:r>
            <a:r>
              <a:rPr lang="en-US" sz="2000" b="0" i="0" dirty="0" err="1">
                <a:effectLst/>
              </a:rPr>
              <a:t>Verenigde</a:t>
            </a:r>
            <a:r>
              <a:rPr lang="en-US" sz="2000" b="0" i="0" dirty="0">
                <a:effectLst/>
              </a:rPr>
              <a:t> </a:t>
            </a:r>
            <a:r>
              <a:rPr lang="en-US" sz="2000" b="0" i="0" dirty="0" err="1">
                <a:effectLst/>
              </a:rPr>
              <a:t>Naties</a:t>
            </a:r>
            <a:r>
              <a:rPr lang="en-US" sz="2000" b="0" i="0" dirty="0">
                <a:effectLst/>
              </a:rPr>
              <a:t>. </a:t>
            </a:r>
            <a:r>
              <a:rPr lang="en-US" sz="2000" b="0" i="0" dirty="0" err="1">
                <a:effectLst/>
              </a:rPr>
              <a:t>Een</a:t>
            </a:r>
            <a:r>
              <a:rPr lang="en-US" sz="2000" b="0" i="0" dirty="0">
                <a:effectLst/>
              </a:rPr>
              <a:t> op de </a:t>
            </a:r>
            <a:r>
              <a:rPr lang="en-US" sz="2000" b="0" i="0" dirty="0" err="1">
                <a:effectLst/>
              </a:rPr>
              <a:t>vijf</a:t>
            </a:r>
            <a:r>
              <a:rPr lang="en-US" sz="2000" b="0" i="0" dirty="0">
                <a:effectLst/>
              </a:rPr>
              <a:t> </a:t>
            </a:r>
            <a:r>
              <a:rPr lang="en-US" sz="2000" b="0" i="0" dirty="0" err="1">
                <a:effectLst/>
              </a:rPr>
              <a:t>mensen</a:t>
            </a:r>
            <a:r>
              <a:rPr lang="en-US" sz="2000" b="0" i="0" dirty="0">
                <a:effectLst/>
              </a:rPr>
              <a:t> </a:t>
            </a:r>
            <a:r>
              <a:rPr lang="en-US" sz="2000" b="0" i="0" dirty="0" err="1">
                <a:effectLst/>
              </a:rPr>
              <a:t>heeft</a:t>
            </a:r>
            <a:r>
              <a:rPr lang="en-US" sz="2000" b="0" i="0" dirty="0">
                <a:effectLst/>
              </a:rPr>
              <a:t> op </a:t>
            </a:r>
            <a:r>
              <a:rPr lang="en-US" sz="2000" b="0" i="0" dirty="0" err="1">
                <a:effectLst/>
              </a:rPr>
              <a:t>dit</a:t>
            </a:r>
            <a:r>
              <a:rPr lang="en-US" sz="2000" b="0" i="0" dirty="0">
                <a:effectLst/>
              </a:rPr>
              <a:t> moment </a:t>
            </a:r>
            <a:r>
              <a:rPr lang="en-US" sz="2000" b="0" i="0" dirty="0" err="1">
                <a:effectLst/>
              </a:rPr>
              <a:t>nog</a:t>
            </a:r>
            <a:r>
              <a:rPr lang="en-US" sz="2000" b="0" i="0" dirty="0">
                <a:effectLst/>
              </a:rPr>
              <a:t> </a:t>
            </a:r>
            <a:r>
              <a:rPr lang="en-US" sz="2000" b="0" i="0" dirty="0" err="1">
                <a:effectLst/>
              </a:rPr>
              <a:t>geen</a:t>
            </a:r>
            <a:r>
              <a:rPr lang="en-US" sz="2000" b="0" i="0" dirty="0">
                <a:effectLst/>
              </a:rPr>
              <a:t> </a:t>
            </a:r>
            <a:r>
              <a:rPr lang="en-US" sz="2000" b="0" i="0" dirty="0" err="1">
                <a:effectLst/>
              </a:rPr>
              <a:t>toegang</a:t>
            </a:r>
            <a:r>
              <a:rPr lang="en-US" sz="2000" b="0" i="0" dirty="0">
                <a:effectLst/>
              </a:rPr>
              <a:t> tot </a:t>
            </a:r>
            <a:r>
              <a:rPr lang="en-US" sz="2000" b="0" i="0" dirty="0" err="1">
                <a:effectLst/>
              </a:rPr>
              <a:t>energie</a:t>
            </a:r>
            <a:r>
              <a:rPr lang="en-US" sz="2000" b="0" i="0" dirty="0">
                <a:effectLst/>
              </a:rPr>
              <a:t>.</a:t>
            </a:r>
            <a:endParaRPr lang="en-US" sz="2000" dirty="0"/>
          </a:p>
        </p:txBody>
      </p:sp>
    </p:spTree>
    <p:extLst>
      <p:ext uri="{BB962C8B-B14F-4D97-AF65-F5344CB8AC3E}">
        <p14:creationId xmlns:p14="http://schemas.microsoft.com/office/powerpoint/2010/main" val="15805410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6" descr="Afbeeldingsresultaten voor sdg nl 10">
            <a:extLst>
              <a:ext uri="{FF2B5EF4-FFF2-40B4-BE49-F238E27FC236}">
                <a16:creationId xmlns:a16="http://schemas.microsoft.com/office/drawing/2014/main" id="{2E5B8B40-2EA7-D3E8-65B5-9CF1544256A2}"/>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662280" y="730460"/>
            <a:ext cx="4052737" cy="5260765"/>
          </a:xfrm>
          <a:prstGeom prst="rect">
            <a:avLst/>
          </a:prstGeom>
          <a:noFill/>
          <a:extLst>
            <a:ext uri="{909E8E84-426E-40DD-AFC4-6F175D3DCCD1}">
              <a14:hiddenFill xmlns:a14="http://schemas.microsoft.com/office/drawing/2010/main">
                <a:solidFill>
                  <a:srgbClr val="FFFFFF"/>
                </a:solidFill>
              </a14:hiddenFill>
            </a:ext>
          </a:extLst>
        </p:spPr>
      </p:pic>
      <p:sp>
        <p:nvSpPr>
          <p:cNvPr id="4" name="Tekstvak 3">
            <a:extLst>
              <a:ext uri="{FF2B5EF4-FFF2-40B4-BE49-F238E27FC236}">
                <a16:creationId xmlns:a16="http://schemas.microsoft.com/office/drawing/2014/main" id="{B202467A-B06A-C07C-EE21-12EDBD168FBA}"/>
              </a:ext>
            </a:extLst>
          </p:cNvPr>
          <p:cNvSpPr txBox="1"/>
          <p:nvPr/>
        </p:nvSpPr>
        <p:spPr>
          <a:xfrm>
            <a:off x="952500" y="2518113"/>
            <a:ext cx="6096000" cy="1200329"/>
          </a:xfrm>
          <a:prstGeom prst="rect">
            <a:avLst/>
          </a:prstGeom>
          <a:noFill/>
        </p:spPr>
        <p:txBody>
          <a:bodyPr wrap="square">
            <a:spAutoFit/>
          </a:bodyPr>
          <a:lstStyle/>
          <a:p>
            <a:r>
              <a:rPr lang="nl-NL" b="1" i="0" dirty="0">
                <a:solidFill>
                  <a:srgbClr val="222222"/>
                </a:solidFill>
                <a:effectLst/>
                <a:latin typeface="Roboto" panose="02000000000000000000" pitchFamily="2" charset="0"/>
              </a:rPr>
              <a:t>Wereldwijd is er ongelijkheid en extreme armoede, ook al neemt ze in het algemeen af. Vandaag leven nog steeds 700 miljoen mensen in extreme armoede, wat gelijk is aan net iets minder dan 10% van de wereldbevolking.</a:t>
            </a:r>
            <a:endParaRPr lang="nl-NL" dirty="0"/>
          </a:p>
        </p:txBody>
      </p:sp>
    </p:spTree>
    <p:extLst>
      <p:ext uri="{BB962C8B-B14F-4D97-AF65-F5344CB8AC3E}">
        <p14:creationId xmlns:p14="http://schemas.microsoft.com/office/powerpoint/2010/main" val="638285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e bronafbeelding bekijken">
            <a:extLst>
              <a:ext uri="{FF2B5EF4-FFF2-40B4-BE49-F238E27FC236}">
                <a16:creationId xmlns:a16="http://schemas.microsoft.com/office/drawing/2014/main" id="{3AC01127-193B-42A8-8953-973BA92B622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0025" y="228600"/>
            <a:ext cx="2266950" cy="226695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De bronafbeelding bekijken">
            <a:extLst>
              <a:ext uri="{FF2B5EF4-FFF2-40B4-BE49-F238E27FC236}">
                <a16:creationId xmlns:a16="http://schemas.microsoft.com/office/drawing/2014/main" id="{7CCF0545-6915-4B19-9D0D-204730BBDDD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34350" y="4624561"/>
            <a:ext cx="3830836" cy="200918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De bronafbeelding bekijken">
            <a:extLst>
              <a:ext uri="{FF2B5EF4-FFF2-40B4-BE49-F238E27FC236}">
                <a16:creationId xmlns:a16="http://schemas.microsoft.com/office/drawing/2014/main" id="{5E98433D-5774-48B9-B4F5-BE460759FCA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81275" y="1889125"/>
            <a:ext cx="8572500" cy="23652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923665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kstvak 6">
            <a:extLst>
              <a:ext uri="{FF2B5EF4-FFF2-40B4-BE49-F238E27FC236}">
                <a16:creationId xmlns:a16="http://schemas.microsoft.com/office/drawing/2014/main" id="{957E52E8-0517-4907-A799-315CEE39700D}"/>
              </a:ext>
            </a:extLst>
          </p:cNvPr>
          <p:cNvSpPr txBox="1"/>
          <p:nvPr/>
        </p:nvSpPr>
        <p:spPr>
          <a:xfrm>
            <a:off x="3000375" y="3059668"/>
            <a:ext cx="7324725" cy="369332"/>
          </a:xfrm>
          <a:prstGeom prst="rect">
            <a:avLst/>
          </a:prstGeom>
          <a:noFill/>
        </p:spPr>
        <p:txBody>
          <a:bodyPr wrap="square">
            <a:spAutoFit/>
          </a:bodyPr>
          <a:lstStyle/>
          <a:p>
            <a:r>
              <a:rPr lang="nl-NL">
                <a:hlinkClick r:id="rId2"/>
              </a:rPr>
              <a:t>Verantwoorde consumptie en productie; SDG 12 uitgelegd - YouTube</a:t>
            </a:r>
            <a:endParaRPr lang="nl-NL"/>
          </a:p>
        </p:txBody>
      </p:sp>
    </p:spTree>
    <p:extLst>
      <p:ext uri="{BB962C8B-B14F-4D97-AF65-F5344CB8AC3E}">
        <p14:creationId xmlns:p14="http://schemas.microsoft.com/office/powerpoint/2010/main" val="10082097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C10A4713-04A1-4700-BA75-CAC3BF51E661}"/>
              </a:ext>
            </a:extLst>
          </p:cNvPr>
          <p:cNvSpPr>
            <a:spLocks noGrp="1"/>
          </p:cNvSpPr>
          <p:nvPr>
            <p:ph type="ctrTitle"/>
          </p:nvPr>
        </p:nvSpPr>
        <p:spPr/>
        <p:txBody>
          <a:bodyPr/>
          <a:lstStyle/>
          <a:p>
            <a:r>
              <a:rPr lang="nl-NL"/>
              <a:t>Wat is duurzaamheid??</a:t>
            </a:r>
          </a:p>
        </p:txBody>
      </p:sp>
    </p:spTree>
    <p:extLst>
      <p:ext uri="{BB962C8B-B14F-4D97-AF65-F5344CB8AC3E}">
        <p14:creationId xmlns:p14="http://schemas.microsoft.com/office/powerpoint/2010/main" val="18183399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30A5D336-5D9E-484A-8D68-B266E28510A3}"/>
              </a:ext>
            </a:extLst>
          </p:cNvPr>
          <p:cNvSpPr>
            <a:spLocks noGrp="1"/>
          </p:cNvSpPr>
          <p:nvPr>
            <p:ph type="ctrTitle"/>
          </p:nvPr>
        </p:nvSpPr>
        <p:spPr/>
        <p:txBody>
          <a:bodyPr>
            <a:normAutofit fontScale="90000"/>
          </a:bodyPr>
          <a:lstStyle/>
          <a:p>
            <a:r>
              <a:rPr lang="nl-NL" dirty="0"/>
              <a:t>Wat is het verschil tussen duurzame consumptie &amp; productie?</a:t>
            </a:r>
          </a:p>
        </p:txBody>
      </p:sp>
    </p:spTree>
    <p:extLst>
      <p:ext uri="{BB962C8B-B14F-4D97-AF65-F5344CB8AC3E}">
        <p14:creationId xmlns:p14="http://schemas.microsoft.com/office/powerpoint/2010/main" val="19714179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05C9B886-BF63-4814-8708-5C7BE63E7C6D}"/>
              </a:ext>
            </a:extLst>
          </p:cNvPr>
          <p:cNvSpPr>
            <a:spLocks noGrp="1"/>
          </p:cNvSpPr>
          <p:nvPr>
            <p:ph type="ctrTitle"/>
          </p:nvPr>
        </p:nvSpPr>
        <p:spPr/>
        <p:txBody>
          <a:bodyPr>
            <a:normAutofit fontScale="90000"/>
          </a:bodyPr>
          <a:lstStyle/>
          <a:p>
            <a:r>
              <a:rPr lang="nl-NL"/>
              <a:t>Welke voorbeelden ken je van duurzame consumptie en/of productie??</a:t>
            </a:r>
          </a:p>
        </p:txBody>
      </p:sp>
    </p:spTree>
    <p:extLst>
      <p:ext uri="{BB962C8B-B14F-4D97-AF65-F5344CB8AC3E}">
        <p14:creationId xmlns:p14="http://schemas.microsoft.com/office/powerpoint/2010/main" val="1083475097"/>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TotalTime>
  <Words>344</Words>
  <Application>Microsoft Office PowerPoint</Application>
  <PresentationFormat>Breedbeeld</PresentationFormat>
  <Paragraphs>28</Paragraphs>
  <Slides>15</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15</vt:i4>
      </vt:variant>
    </vt:vector>
  </HeadingPairs>
  <TitlesOfParts>
    <vt:vector size="20" baseType="lpstr">
      <vt:lpstr>Arial</vt:lpstr>
      <vt:lpstr>Calibri</vt:lpstr>
      <vt:lpstr>Calibri Light</vt:lpstr>
      <vt:lpstr>Roboto</vt:lpstr>
      <vt:lpstr>Kantoorthema</vt:lpstr>
      <vt:lpstr>Verantwoorde productie en consumptie</vt:lpstr>
      <vt:lpstr>PowerPoint-presentatie</vt:lpstr>
      <vt:lpstr>PowerPoint-presentatie</vt:lpstr>
      <vt:lpstr>PowerPoint-presentatie</vt:lpstr>
      <vt:lpstr>PowerPoint-presentatie</vt:lpstr>
      <vt:lpstr>PowerPoint-presentatie</vt:lpstr>
      <vt:lpstr>Wat is duurzaamheid??</vt:lpstr>
      <vt:lpstr>Wat is het verschil tussen duurzame consumptie &amp; productie?</vt:lpstr>
      <vt:lpstr>Welke voorbeelden ken je van duurzame consumptie en/of productie??</vt:lpstr>
      <vt:lpstr>Waarom is duurzame consumptie &amp; productie belangrijk??</vt:lpstr>
      <vt:lpstr>Hoe ziet duurzame consumptie/productie in de bloemenbranche eruit?</vt:lpstr>
      <vt:lpstr>Draag jij bij aan duurzame consumptie en/of productie? Hoe dan?</vt:lpstr>
      <vt:lpstr>Hoe ga jij rekening houden met duurzame consumptie &amp; productie in jouw winkel?</vt:lpstr>
      <vt:lpstr>Opdr.1: Werk een stuk tekst uit waarin jij:</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Duurzame productie en consumptie </dc:title>
  <dc:creator>Inge van Steen</dc:creator>
  <cp:lastModifiedBy>Inge van Steen</cp:lastModifiedBy>
  <cp:revision>3</cp:revision>
  <dcterms:created xsi:type="dcterms:W3CDTF">2022-10-26T19:30:28Z</dcterms:created>
  <dcterms:modified xsi:type="dcterms:W3CDTF">2022-12-06T15:06:46Z</dcterms:modified>
</cp:coreProperties>
</file>